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4" r:id="rId2"/>
    <p:sldId id="275" r:id="rId3"/>
    <p:sldId id="933" r:id="rId4"/>
    <p:sldId id="934" r:id="rId5"/>
    <p:sldId id="998" r:id="rId6"/>
    <p:sldId id="936" r:id="rId7"/>
    <p:sldId id="1000" r:id="rId8"/>
    <p:sldId id="999" r:id="rId9"/>
    <p:sldId id="1001" r:id="rId10"/>
    <p:sldId id="1002" r:id="rId11"/>
    <p:sldId id="916" r:id="rId12"/>
    <p:sldId id="857" r:id="rId13"/>
    <p:sldId id="1003" r:id="rId14"/>
    <p:sldId id="1004" r:id="rId15"/>
    <p:sldId id="1005" r:id="rId16"/>
    <p:sldId id="1006" r:id="rId17"/>
    <p:sldId id="1007" r:id="rId18"/>
    <p:sldId id="940" r:id="rId19"/>
    <p:sldId id="1008" r:id="rId20"/>
    <p:sldId id="1009" r:id="rId21"/>
    <p:sldId id="1012" r:id="rId22"/>
    <p:sldId id="1014" r:id="rId23"/>
    <p:sldId id="1015" r:id="rId24"/>
    <p:sldId id="1016" r:id="rId25"/>
    <p:sldId id="1010" r:id="rId26"/>
    <p:sldId id="941" r:id="rId27"/>
    <p:sldId id="1011" r:id="rId28"/>
    <p:sldId id="938" r:id="rId29"/>
    <p:sldId id="993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orient="horz" pos="720">
          <p15:clr>
            <a:srgbClr val="A4A3A4"/>
          </p15:clr>
        </p15:guide>
        <p15:guide id="3" pos="5664">
          <p15:clr>
            <a:srgbClr val="A4A3A4"/>
          </p15:clr>
        </p15:guide>
        <p15:guide id="4" pos="240">
          <p15:clr>
            <a:srgbClr val="A4A3A4"/>
          </p15:clr>
        </p15:guide>
        <p15:guide id="5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AFA64E-C1AE-409B-8F33-0A2B21217CC1}" v="115" dt="2022-02-15T07:54:33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66" autoAdjust="0"/>
    <p:restoredTop sz="84677" autoAdjust="0"/>
  </p:normalViewPr>
  <p:slideViewPr>
    <p:cSldViewPr showGuides="1">
      <p:cViewPr varScale="1">
        <p:scale>
          <a:sx n="53" d="100"/>
          <a:sy n="53" d="100"/>
        </p:scale>
        <p:origin x="1352" y="48"/>
      </p:cViewPr>
      <p:guideLst>
        <p:guide orient="horz" pos="3888"/>
        <p:guide orient="horz" pos="720"/>
        <p:guide pos="5664"/>
        <p:guide pos="24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58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o Đức Phuơng" userId="3e5db146818eec05" providerId="LiveId" clId="{1D576A7F-10AD-4319-8FF1-E5890D2C2451}"/>
    <pc:docChg chg="modSld">
      <pc:chgData name="Cao Đức Phuơng" userId="3e5db146818eec05" providerId="LiveId" clId="{1D576A7F-10AD-4319-8FF1-E5890D2C2451}" dt="2021-08-28T07:15:10.634" v="13" actId="20577"/>
      <pc:docMkLst>
        <pc:docMk/>
      </pc:docMkLst>
      <pc:sldChg chg="modSp mod">
        <pc:chgData name="Cao Đức Phuơng" userId="3e5db146818eec05" providerId="LiveId" clId="{1D576A7F-10AD-4319-8FF1-E5890D2C2451}" dt="2021-08-28T06:51:14.145" v="5" actId="255"/>
        <pc:sldMkLst>
          <pc:docMk/>
          <pc:sldMk cId="0" sldId="274"/>
        </pc:sldMkLst>
        <pc:spChg chg="mod">
          <ac:chgData name="Cao Đức Phuơng" userId="3e5db146818eec05" providerId="LiveId" clId="{1D576A7F-10AD-4319-8FF1-E5890D2C2451}" dt="2021-08-28T06:51:14.145" v="5" actId="255"/>
          <ac:spMkLst>
            <pc:docMk/>
            <pc:sldMk cId="0" sldId="274"/>
            <ac:spMk id="2" creationId="{38895F2A-7895-47D0-BAB4-0D9658D86A9E}"/>
          </ac:spMkLst>
        </pc:spChg>
      </pc:sldChg>
      <pc:sldChg chg="modSp mod">
        <pc:chgData name="Cao Đức Phuơng" userId="3e5db146818eec05" providerId="LiveId" clId="{1D576A7F-10AD-4319-8FF1-E5890D2C2451}" dt="2021-08-28T07:15:10.634" v="13" actId="20577"/>
        <pc:sldMkLst>
          <pc:docMk/>
          <pc:sldMk cId="207583380" sldId="936"/>
        </pc:sldMkLst>
        <pc:spChg chg="mod">
          <ac:chgData name="Cao Đức Phuơng" userId="3e5db146818eec05" providerId="LiveId" clId="{1D576A7F-10AD-4319-8FF1-E5890D2C2451}" dt="2021-08-28T07:15:10.634" v="13" actId="20577"/>
          <ac:spMkLst>
            <pc:docMk/>
            <pc:sldMk cId="207583380" sldId="936"/>
            <ac:spMk id="5" creationId="{07230A53-E4D5-C346-AE2B-FEC6949374BB}"/>
          </ac:spMkLst>
        </pc:spChg>
      </pc:sldChg>
    </pc:docChg>
  </pc:docChgLst>
  <pc:docChgLst>
    <pc:chgData name="Đức Phương Cao" userId="3e5db146818eec05" providerId="LiveId" clId="{B1AFA64E-C1AE-409B-8F33-0A2B21217CC1}"/>
    <pc:docChg chg="undo custSel addSld delSld modSld sldOrd">
      <pc:chgData name="Đức Phương Cao" userId="3e5db146818eec05" providerId="LiveId" clId="{B1AFA64E-C1AE-409B-8F33-0A2B21217CC1}" dt="2022-02-15T07:55:46.024" v="2076" actId="47"/>
      <pc:docMkLst>
        <pc:docMk/>
      </pc:docMkLst>
      <pc:sldChg chg="modSp mod">
        <pc:chgData name="Đức Phương Cao" userId="3e5db146818eec05" providerId="LiveId" clId="{B1AFA64E-C1AE-409B-8F33-0A2B21217CC1}" dt="2022-02-15T07:34:43.513" v="1803" actId="20577"/>
        <pc:sldMkLst>
          <pc:docMk/>
          <pc:sldMk cId="0" sldId="274"/>
        </pc:sldMkLst>
        <pc:spChg chg="mod">
          <ac:chgData name="Đức Phương Cao" userId="3e5db146818eec05" providerId="LiveId" clId="{B1AFA64E-C1AE-409B-8F33-0A2B21217CC1}" dt="2022-02-14T23:19:56.365" v="56" actId="20577"/>
          <ac:spMkLst>
            <pc:docMk/>
            <pc:sldMk cId="0" sldId="274"/>
            <ac:spMk id="2" creationId="{38895F2A-7895-47D0-BAB4-0D9658D86A9E}"/>
          </ac:spMkLst>
        </pc:spChg>
        <pc:spChg chg="mod">
          <ac:chgData name="Đức Phương Cao" userId="3e5db146818eec05" providerId="LiveId" clId="{B1AFA64E-C1AE-409B-8F33-0A2B21217CC1}" dt="2022-02-15T07:34:43.513" v="1803" actId="20577"/>
          <ac:spMkLst>
            <pc:docMk/>
            <pc:sldMk cId="0" sldId="274"/>
            <ac:spMk id="8" creationId="{5C49BE3C-A45C-4CC0-A1C0-9A914C989A8D}"/>
          </ac:spMkLst>
        </pc:spChg>
      </pc:sldChg>
      <pc:sldChg chg="modSp mod">
        <pc:chgData name="Đức Phương Cao" userId="3e5db146818eec05" providerId="LiveId" clId="{B1AFA64E-C1AE-409B-8F33-0A2B21217CC1}" dt="2022-02-15T07:41:51.880" v="1905" actId="20577"/>
        <pc:sldMkLst>
          <pc:docMk/>
          <pc:sldMk cId="141433960" sldId="275"/>
        </pc:sldMkLst>
        <pc:spChg chg="mod">
          <ac:chgData name="Đức Phương Cao" userId="3e5db146818eec05" providerId="LiveId" clId="{B1AFA64E-C1AE-409B-8F33-0A2B21217CC1}" dt="2022-02-15T07:41:51.880" v="1905" actId="20577"/>
          <ac:spMkLst>
            <pc:docMk/>
            <pc:sldMk cId="141433960" sldId="275"/>
            <ac:spMk id="3" creationId="{6FE44AB4-9B6B-4725-BC02-FE706F78F922}"/>
          </ac:spMkLst>
        </pc:spChg>
      </pc:sldChg>
      <pc:sldChg chg="modSp mod">
        <pc:chgData name="Đức Phương Cao" userId="3e5db146818eec05" providerId="LiveId" clId="{B1AFA64E-C1AE-409B-8F33-0A2B21217CC1}" dt="2022-02-15T00:40:27.970" v="1106" actId="20577"/>
        <pc:sldMkLst>
          <pc:docMk/>
          <pc:sldMk cId="2120148433" sldId="857"/>
        </pc:sldMkLst>
        <pc:spChg chg="mod">
          <ac:chgData name="Đức Phương Cao" userId="3e5db146818eec05" providerId="LiveId" clId="{B1AFA64E-C1AE-409B-8F33-0A2B21217CC1}" dt="2022-02-15T00:40:27.970" v="1106" actId="20577"/>
          <ac:spMkLst>
            <pc:docMk/>
            <pc:sldMk cId="2120148433" sldId="857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30:57.303" v="925" actId="255"/>
          <ac:spMkLst>
            <pc:docMk/>
            <pc:sldMk cId="2120148433" sldId="857"/>
            <ac:spMk id="3" creationId="{6FE44AB4-9B6B-4725-BC02-FE706F78F922}"/>
          </ac:spMkLst>
        </pc:spChg>
      </pc:sldChg>
      <pc:sldChg chg="modSp mod">
        <pc:chgData name="Đức Phương Cao" userId="3e5db146818eec05" providerId="LiveId" clId="{B1AFA64E-C1AE-409B-8F33-0A2B21217CC1}" dt="2022-02-15T00:29:58.368" v="915" actId="20577"/>
        <pc:sldMkLst>
          <pc:docMk/>
          <pc:sldMk cId="1527277997" sldId="916"/>
        </pc:sldMkLst>
        <pc:spChg chg="mod">
          <ac:chgData name="Đức Phương Cao" userId="3e5db146818eec05" providerId="LiveId" clId="{B1AFA64E-C1AE-409B-8F33-0A2B21217CC1}" dt="2022-02-15T00:29:58.368" v="915" actId="20577"/>
          <ac:spMkLst>
            <pc:docMk/>
            <pc:sldMk cId="1527277997" sldId="916"/>
            <ac:spMk id="7" creationId="{648C7005-C5F2-45C4-BF76-09A2C7640955}"/>
          </ac:spMkLst>
        </pc:spChg>
      </pc:sldChg>
      <pc:sldChg chg="modSp mod">
        <pc:chgData name="Đức Phương Cao" userId="3e5db146818eec05" providerId="LiveId" clId="{B1AFA64E-C1AE-409B-8F33-0A2B21217CC1}" dt="2022-02-15T07:35:08.536" v="1804" actId="113"/>
        <pc:sldMkLst>
          <pc:docMk/>
          <pc:sldMk cId="2943823303" sldId="933"/>
        </pc:sldMkLst>
        <pc:spChg chg="mod">
          <ac:chgData name="Đức Phương Cao" userId="3e5db146818eec05" providerId="LiveId" clId="{B1AFA64E-C1AE-409B-8F33-0A2B21217CC1}" dt="2022-02-15T07:35:08.536" v="1804" actId="113"/>
          <ac:spMkLst>
            <pc:docMk/>
            <pc:sldMk cId="2943823303" sldId="933"/>
            <ac:spMk id="3" creationId="{F9F92499-5DB9-9441-87BF-0636D130EC8D}"/>
          </ac:spMkLst>
        </pc:spChg>
      </pc:sldChg>
      <pc:sldChg chg="modSp mod">
        <pc:chgData name="Đức Phương Cao" userId="3e5db146818eec05" providerId="LiveId" clId="{B1AFA64E-C1AE-409B-8F33-0A2B21217CC1}" dt="2022-02-15T07:40:37.848" v="1829" actId="14100"/>
        <pc:sldMkLst>
          <pc:docMk/>
          <pc:sldMk cId="3356105352" sldId="934"/>
        </pc:sldMkLst>
        <pc:graphicFrameChg chg="mod modGraphic">
          <ac:chgData name="Đức Phương Cao" userId="3e5db146818eec05" providerId="LiveId" clId="{B1AFA64E-C1AE-409B-8F33-0A2B21217CC1}" dt="2022-02-15T07:40:37.848" v="1829" actId="14100"/>
          <ac:graphicFrameMkLst>
            <pc:docMk/>
            <pc:sldMk cId="3356105352" sldId="934"/>
            <ac:graphicFrameMk id="2" creationId="{6217B765-24A4-9049-B178-926A567BA2C4}"/>
          </ac:graphicFrameMkLst>
        </pc:graphicFrameChg>
      </pc:sldChg>
      <pc:sldChg chg="del">
        <pc:chgData name="Đức Phương Cao" userId="3e5db146818eec05" providerId="LiveId" clId="{B1AFA64E-C1AE-409B-8F33-0A2B21217CC1}" dt="2022-02-14T23:48:28.150" v="575" actId="47"/>
        <pc:sldMkLst>
          <pc:docMk/>
          <pc:sldMk cId="2946102217" sldId="935"/>
        </pc:sldMkLst>
      </pc:sldChg>
      <pc:sldChg chg="addSp delSp modSp mod setBg">
        <pc:chgData name="Đức Phương Cao" userId="3e5db146818eec05" providerId="LiveId" clId="{B1AFA64E-C1AE-409B-8F33-0A2B21217CC1}" dt="2022-02-15T00:23:52.221" v="750" actId="26606"/>
        <pc:sldMkLst>
          <pc:docMk/>
          <pc:sldMk cId="207583380" sldId="936"/>
        </pc:sldMkLst>
        <pc:spChg chg="mod">
          <ac:chgData name="Đức Phương Cao" userId="3e5db146818eec05" providerId="LiveId" clId="{B1AFA64E-C1AE-409B-8F33-0A2B21217CC1}" dt="2022-02-15T00:23:52.221" v="750" actId="26606"/>
          <ac:spMkLst>
            <pc:docMk/>
            <pc:sldMk cId="207583380" sldId="936"/>
            <ac:spMk id="5" creationId="{07230A53-E4D5-C346-AE2B-FEC6949374BB}"/>
          </ac:spMkLst>
        </pc:spChg>
        <pc:spChg chg="add del">
          <ac:chgData name="Đức Phương Cao" userId="3e5db146818eec05" providerId="LiveId" clId="{B1AFA64E-C1AE-409B-8F33-0A2B21217CC1}" dt="2022-02-15T00:23:52.221" v="750" actId="26606"/>
          <ac:spMkLst>
            <pc:docMk/>
            <pc:sldMk cId="207583380" sldId="936"/>
            <ac:spMk id="12" creationId="{53F29798-D584-4792-9B62-3F5F5C36D619}"/>
          </ac:spMkLst>
        </pc:spChg>
        <pc:picChg chg="del">
          <ac:chgData name="Đức Phương Cao" userId="3e5db146818eec05" providerId="LiveId" clId="{B1AFA64E-C1AE-409B-8F33-0A2B21217CC1}" dt="2022-02-14T23:48:46.606" v="579" actId="478"/>
          <ac:picMkLst>
            <pc:docMk/>
            <pc:sldMk cId="207583380" sldId="936"/>
            <ac:picMk id="3" creationId="{2F566B0A-48D1-374C-BAAB-C201977DEDDB}"/>
          </ac:picMkLst>
        </pc:picChg>
        <pc:picChg chg="del">
          <ac:chgData name="Đức Phương Cao" userId="3e5db146818eec05" providerId="LiveId" clId="{B1AFA64E-C1AE-409B-8F33-0A2B21217CC1}" dt="2022-02-14T23:48:48.629" v="580" actId="478"/>
          <ac:picMkLst>
            <pc:docMk/>
            <pc:sldMk cId="207583380" sldId="936"/>
            <ac:picMk id="4" creationId="{718D87C0-4217-3146-B572-3125DB646C88}"/>
          </ac:picMkLst>
        </pc:picChg>
        <pc:picChg chg="del">
          <ac:chgData name="Đức Phương Cao" userId="3e5db146818eec05" providerId="LiveId" clId="{B1AFA64E-C1AE-409B-8F33-0A2B21217CC1}" dt="2022-02-14T23:48:50.548" v="581" actId="478"/>
          <ac:picMkLst>
            <pc:docMk/>
            <pc:sldMk cId="207583380" sldId="936"/>
            <ac:picMk id="6" creationId="{07CB40E9-602C-3149-B732-6B03D1BB3419}"/>
          </ac:picMkLst>
        </pc:picChg>
        <pc:picChg chg="add del mod">
          <ac:chgData name="Đức Phương Cao" userId="3e5db146818eec05" providerId="LiveId" clId="{B1AFA64E-C1AE-409B-8F33-0A2B21217CC1}" dt="2022-02-15T00:23:28.743" v="746" actId="478"/>
          <ac:picMkLst>
            <pc:docMk/>
            <pc:sldMk cId="207583380" sldId="936"/>
            <ac:picMk id="7" creationId="{6255E196-EB84-4900-95D5-E3A3792F370E}"/>
          </ac:picMkLst>
        </pc:picChg>
        <pc:picChg chg="add mod">
          <ac:chgData name="Đức Phương Cao" userId="3e5db146818eec05" providerId="LiveId" clId="{B1AFA64E-C1AE-409B-8F33-0A2B21217CC1}" dt="2022-02-15T00:23:52.221" v="750" actId="26606"/>
          <ac:picMkLst>
            <pc:docMk/>
            <pc:sldMk cId="207583380" sldId="936"/>
            <ac:picMk id="9" creationId="{E6A7BDB0-F336-4B93-AA42-4E41F92BE33C}"/>
          </ac:picMkLst>
        </pc:picChg>
      </pc:sldChg>
      <pc:sldChg chg="del">
        <pc:chgData name="Đức Phương Cao" userId="3e5db146818eec05" providerId="LiveId" clId="{B1AFA64E-C1AE-409B-8F33-0A2B21217CC1}" dt="2022-02-15T00:29:25.225" v="854" actId="47"/>
        <pc:sldMkLst>
          <pc:docMk/>
          <pc:sldMk cId="2341839236" sldId="937"/>
        </pc:sldMkLst>
      </pc:sldChg>
      <pc:sldChg chg="modSp mod">
        <pc:chgData name="Đức Phương Cao" userId="3e5db146818eec05" providerId="LiveId" clId="{B1AFA64E-C1AE-409B-8F33-0A2B21217CC1}" dt="2022-02-15T01:02:43.328" v="1685" actId="255"/>
        <pc:sldMkLst>
          <pc:docMk/>
          <pc:sldMk cId="671075006" sldId="938"/>
        </pc:sldMkLst>
        <pc:spChg chg="mod">
          <ac:chgData name="Đức Phương Cao" userId="3e5db146818eec05" providerId="LiveId" clId="{B1AFA64E-C1AE-409B-8F33-0A2B21217CC1}" dt="2022-02-15T01:02:06.922" v="1670" actId="6549"/>
          <ac:spMkLst>
            <pc:docMk/>
            <pc:sldMk cId="671075006" sldId="938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1:02:43.328" v="1685" actId="255"/>
          <ac:spMkLst>
            <pc:docMk/>
            <pc:sldMk cId="671075006" sldId="938"/>
            <ac:spMk id="3" creationId="{6FE44AB4-9B6B-4725-BC02-FE706F78F922}"/>
          </ac:spMkLst>
        </pc:spChg>
      </pc:sldChg>
      <pc:sldChg chg="modSp mod">
        <pc:chgData name="Đức Phương Cao" userId="3e5db146818eec05" providerId="LiveId" clId="{B1AFA64E-C1AE-409B-8F33-0A2B21217CC1}" dt="2022-02-15T00:44:26.123" v="1340" actId="20577"/>
        <pc:sldMkLst>
          <pc:docMk/>
          <pc:sldMk cId="413016828" sldId="940"/>
        </pc:sldMkLst>
        <pc:spChg chg="mod">
          <ac:chgData name="Đức Phương Cao" userId="3e5db146818eec05" providerId="LiveId" clId="{B1AFA64E-C1AE-409B-8F33-0A2B21217CC1}" dt="2022-02-15T00:42:06.995" v="1265" actId="20577"/>
          <ac:spMkLst>
            <pc:docMk/>
            <pc:sldMk cId="413016828" sldId="940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44:26.123" v="1340" actId="20577"/>
          <ac:spMkLst>
            <pc:docMk/>
            <pc:sldMk cId="413016828" sldId="940"/>
            <ac:spMk id="3" creationId="{6FE44AB4-9B6B-4725-BC02-FE706F78F922}"/>
          </ac:spMkLst>
        </pc:spChg>
      </pc:sldChg>
      <pc:sldChg chg="addSp delSp modSp mod">
        <pc:chgData name="Đức Phương Cao" userId="3e5db146818eec05" providerId="LiveId" clId="{B1AFA64E-C1AE-409B-8F33-0A2B21217CC1}" dt="2022-02-15T01:01:18.009" v="1544" actId="20577"/>
        <pc:sldMkLst>
          <pc:docMk/>
          <pc:sldMk cId="832763106" sldId="941"/>
        </pc:sldMkLst>
        <pc:spChg chg="mod">
          <ac:chgData name="Đức Phương Cao" userId="3e5db146818eec05" providerId="LiveId" clId="{B1AFA64E-C1AE-409B-8F33-0A2B21217CC1}" dt="2022-02-15T01:01:18.009" v="1544" actId="20577"/>
          <ac:spMkLst>
            <pc:docMk/>
            <pc:sldMk cId="832763106" sldId="941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57:37.254" v="1469" actId="255"/>
          <ac:spMkLst>
            <pc:docMk/>
            <pc:sldMk cId="832763106" sldId="941"/>
            <ac:spMk id="3" creationId="{6FE44AB4-9B6B-4725-BC02-FE706F78F922}"/>
          </ac:spMkLst>
        </pc:spChg>
        <pc:picChg chg="del">
          <ac:chgData name="Đức Phương Cao" userId="3e5db146818eec05" providerId="LiveId" clId="{B1AFA64E-C1AE-409B-8F33-0A2B21217CC1}" dt="2022-02-15T00:54:59.688" v="1466" actId="478"/>
          <ac:picMkLst>
            <pc:docMk/>
            <pc:sldMk cId="832763106" sldId="941"/>
            <ac:picMk id="6" creationId="{1059351C-D9F6-479F-9E24-38CC4FBA8850}"/>
          </ac:picMkLst>
        </pc:picChg>
        <pc:picChg chg="add mod">
          <ac:chgData name="Đức Phương Cao" userId="3e5db146818eec05" providerId="LiveId" clId="{B1AFA64E-C1AE-409B-8F33-0A2B21217CC1}" dt="2022-02-15T00:57:46.152" v="1472" actId="14100"/>
          <ac:picMkLst>
            <pc:docMk/>
            <pc:sldMk cId="832763106" sldId="941"/>
            <ac:picMk id="7" creationId="{05D5F5B0-7C7A-402D-94F4-9E4CB3FD0848}"/>
          </ac:picMkLst>
        </pc:picChg>
      </pc:sldChg>
      <pc:sldChg chg="del">
        <pc:chgData name="Đức Phương Cao" userId="3e5db146818eec05" providerId="LiveId" clId="{B1AFA64E-C1AE-409B-8F33-0A2B21217CC1}" dt="2022-02-15T01:02:53.470" v="1688" actId="47"/>
        <pc:sldMkLst>
          <pc:docMk/>
          <pc:sldMk cId="271836418" sldId="942"/>
        </pc:sldMkLst>
      </pc:sldChg>
      <pc:sldChg chg="del">
        <pc:chgData name="Đức Phương Cao" userId="3e5db146818eec05" providerId="LiveId" clId="{B1AFA64E-C1AE-409B-8F33-0A2B21217CC1}" dt="2022-02-15T01:02:52.097" v="1686" actId="47"/>
        <pc:sldMkLst>
          <pc:docMk/>
          <pc:sldMk cId="850796849" sldId="943"/>
        </pc:sldMkLst>
      </pc:sldChg>
      <pc:sldChg chg="del">
        <pc:chgData name="Đức Phương Cao" userId="3e5db146818eec05" providerId="LiveId" clId="{B1AFA64E-C1AE-409B-8F33-0A2B21217CC1}" dt="2022-02-15T01:02:52.899" v="1687" actId="47"/>
        <pc:sldMkLst>
          <pc:docMk/>
          <pc:sldMk cId="2560339574" sldId="944"/>
        </pc:sldMkLst>
      </pc:sldChg>
      <pc:sldChg chg="del">
        <pc:chgData name="Đức Phương Cao" userId="3e5db146818eec05" providerId="LiveId" clId="{B1AFA64E-C1AE-409B-8F33-0A2B21217CC1}" dt="2022-02-15T01:02:54.084" v="1689" actId="47"/>
        <pc:sldMkLst>
          <pc:docMk/>
          <pc:sldMk cId="2600274289" sldId="947"/>
        </pc:sldMkLst>
      </pc:sldChg>
      <pc:sldChg chg="del">
        <pc:chgData name="Đức Phương Cao" userId="3e5db146818eec05" providerId="LiveId" clId="{B1AFA64E-C1AE-409B-8F33-0A2B21217CC1}" dt="2022-02-15T01:02:55.206" v="1691" actId="47"/>
        <pc:sldMkLst>
          <pc:docMk/>
          <pc:sldMk cId="2015580552" sldId="949"/>
        </pc:sldMkLst>
      </pc:sldChg>
      <pc:sldChg chg="del">
        <pc:chgData name="Đức Phương Cao" userId="3e5db146818eec05" providerId="LiveId" clId="{B1AFA64E-C1AE-409B-8F33-0A2B21217CC1}" dt="2022-02-15T01:02:55.721" v="1692" actId="47"/>
        <pc:sldMkLst>
          <pc:docMk/>
          <pc:sldMk cId="1738956116" sldId="950"/>
        </pc:sldMkLst>
      </pc:sldChg>
      <pc:sldChg chg="del">
        <pc:chgData name="Đức Phương Cao" userId="3e5db146818eec05" providerId="LiveId" clId="{B1AFA64E-C1AE-409B-8F33-0A2B21217CC1}" dt="2022-02-15T01:02:56.119" v="1693" actId="47"/>
        <pc:sldMkLst>
          <pc:docMk/>
          <pc:sldMk cId="1421488074" sldId="951"/>
        </pc:sldMkLst>
      </pc:sldChg>
      <pc:sldChg chg="del">
        <pc:chgData name="Đức Phương Cao" userId="3e5db146818eec05" providerId="LiveId" clId="{B1AFA64E-C1AE-409B-8F33-0A2B21217CC1}" dt="2022-02-15T01:02:54.692" v="1690" actId="47"/>
        <pc:sldMkLst>
          <pc:docMk/>
          <pc:sldMk cId="649181353" sldId="952"/>
        </pc:sldMkLst>
      </pc:sldChg>
      <pc:sldChg chg="del">
        <pc:chgData name="Đức Phương Cao" userId="3e5db146818eec05" providerId="LiveId" clId="{B1AFA64E-C1AE-409B-8F33-0A2B21217CC1}" dt="2022-02-15T01:02:56.355" v="1694" actId="47"/>
        <pc:sldMkLst>
          <pc:docMk/>
          <pc:sldMk cId="190005597" sldId="953"/>
        </pc:sldMkLst>
      </pc:sldChg>
      <pc:sldChg chg="del">
        <pc:chgData name="Đức Phương Cao" userId="3e5db146818eec05" providerId="LiveId" clId="{B1AFA64E-C1AE-409B-8F33-0A2B21217CC1}" dt="2022-02-15T01:02:56.625" v="1695" actId="47"/>
        <pc:sldMkLst>
          <pc:docMk/>
          <pc:sldMk cId="3978943256" sldId="954"/>
        </pc:sldMkLst>
      </pc:sldChg>
      <pc:sldChg chg="del">
        <pc:chgData name="Đức Phương Cao" userId="3e5db146818eec05" providerId="LiveId" clId="{B1AFA64E-C1AE-409B-8F33-0A2B21217CC1}" dt="2022-02-15T01:02:56.792" v="1696" actId="47"/>
        <pc:sldMkLst>
          <pc:docMk/>
          <pc:sldMk cId="2457695295" sldId="955"/>
        </pc:sldMkLst>
      </pc:sldChg>
      <pc:sldChg chg="del">
        <pc:chgData name="Đức Phương Cao" userId="3e5db146818eec05" providerId="LiveId" clId="{B1AFA64E-C1AE-409B-8F33-0A2B21217CC1}" dt="2022-02-15T01:02:56.974" v="1697" actId="47"/>
        <pc:sldMkLst>
          <pc:docMk/>
          <pc:sldMk cId="1403964015" sldId="956"/>
        </pc:sldMkLst>
      </pc:sldChg>
      <pc:sldChg chg="del">
        <pc:chgData name="Đức Phương Cao" userId="3e5db146818eec05" providerId="LiveId" clId="{B1AFA64E-C1AE-409B-8F33-0A2B21217CC1}" dt="2022-02-15T01:02:58.754" v="1700" actId="47"/>
        <pc:sldMkLst>
          <pc:docMk/>
          <pc:sldMk cId="367791342" sldId="957"/>
        </pc:sldMkLst>
      </pc:sldChg>
      <pc:sldChg chg="del">
        <pc:chgData name="Đức Phương Cao" userId="3e5db146818eec05" providerId="LiveId" clId="{B1AFA64E-C1AE-409B-8F33-0A2B21217CC1}" dt="2022-02-15T01:02:57.622" v="1698" actId="47"/>
        <pc:sldMkLst>
          <pc:docMk/>
          <pc:sldMk cId="3340007732" sldId="958"/>
        </pc:sldMkLst>
      </pc:sldChg>
      <pc:sldChg chg="del">
        <pc:chgData name="Đức Phương Cao" userId="3e5db146818eec05" providerId="LiveId" clId="{B1AFA64E-C1AE-409B-8F33-0A2B21217CC1}" dt="2022-02-15T01:02:58.186" v="1699" actId="47"/>
        <pc:sldMkLst>
          <pc:docMk/>
          <pc:sldMk cId="2994745882" sldId="959"/>
        </pc:sldMkLst>
      </pc:sldChg>
      <pc:sldChg chg="del">
        <pc:chgData name="Đức Phương Cao" userId="3e5db146818eec05" providerId="LiveId" clId="{B1AFA64E-C1AE-409B-8F33-0A2B21217CC1}" dt="2022-02-15T01:02:59.486" v="1701" actId="47"/>
        <pc:sldMkLst>
          <pc:docMk/>
          <pc:sldMk cId="3981874988" sldId="960"/>
        </pc:sldMkLst>
      </pc:sldChg>
      <pc:sldChg chg="del">
        <pc:chgData name="Đức Phương Cao" userId="3e5db146818eec05" providerId="LiveId" clId="{B1AFA64E-C1AE-409B-8F33-0A2B21217CC1}" dt="2022-02-15T01:03:00.089" v="1702" actId="47"/>
        <pc:sldMkLst>
          <pc:docMk/>
          <pc:sldMk cId="2818966163" sldId="961"/>
        </pc:sldMkLst>
      </pc:sldChg>
      <pc:sldChg chg="del">
        <pc:chgData name="Đức Phương Cao" userId="3e5db146818eec05" providerId="LiveId" clId="{B1AFA64E-C1AE-409B-8F33-0A2B21217CC1}" dt="2022-02-15T01:03:00.732" v="1703" actId="47"/>
        <pc:sldMkLst>
          <pc:docMk/>
          <pc:sldMk cId="3523321554" sldId="962"/>
        </pc:sldMkLst>
      </pc:sldChg>
      <pc:sldChg chg="del">
        <pc:chgData name="Đức Phương Cao" userId="3e5db146818eec05" providerId="LiveId" clId="{B1AFA64E-C1AE-409B-8F33-0A2B21217CC1}" dt="2022-02-15T01:03:01.403" v="1704" actId="47"/>
        <pc:sldMkLst>
          <pc:docMk/>
          <pc:sldMk cId="4050922095" sldId="965"/>
        </pc:sldMkLst>
      </pc:sldChg>
      <pc:sldChg chg="del">
        <pc:chgData name="Đức Phương Cao" userId="3e5db146818eec05" providerId="LiveId" clId="{B1AFA64E-C1AE-409B-8F33-0A2B21217CC1}" dt="2022-02-15T01:03:03.546" v="1707" actId="47"/>
        <pc:sldMkLst>
          <pc:docMk/>
          <pc:sldMk cId="3467799808" sldId="969"/>
        </pc:sldMkLst>
      </pc:sldChg>
      <pc:sldChg chg="del">
        <pc:chgData name="Đức Phương Cao" userId="3e5db146818eec05" providerId="LiveId" clId="{B1AFA64E-C1AE-409B-8F33-0A2B21217CC1}" dt="2022-02-15T01:03:02.777" v="1706" actId="47"/>
        <pc:sldMkLst>
          <pc:docMk/>
          <pc:sldMk cId="4253912469" sldId="970"/>
        </pc:sldMkLst>
      </pc:sldChg>
      <pc:sldChg chg="del">
        <pc:chgData name="Đức Phương Cao" userId="3e5db146818eec05" providerId="LiveId" clId="{B1AFA64E-C1AE-409B-8F33-0A2B21217CC1}" dt="2022-02-15T01:03:02.068" v="1705" actId="47"/>
        <pc:sldMkLst>
          <pc:docMk/>
          <pc:sldMk cId="2546273513" sldId="971"/>
        </pc:sldMkLst>
      </pc:sldChg>
      <pc:sldChg chg="del">
        <pc:chgData name="Đức Phương Cao" userId="3e5db146818eec05" providerId="LiveId" clId="{B1AFA64E-C1AE-409B-8F33-0A2B21217CC1}" dt="2022-02-15T01:03:08.233" v="1714" actId="47"/>
        <pc:sldMkLst>
          <pc:docMk/>
          <pc:sldMk cId="1263612718" sldId="972"/>
        </pc:sldMkLst>
      </pc:sldChg>
      <pc:sldChg chg="del">
        <pc:chgData name="Đức Phương Cao" userId="3e5db146818eec05" providerId="LiveId" clId="{B1AFA64E-C1AE-409B-8F33-0A2B21217CC1}" dt="2022-02-15T01:03:09.782" v="1716" actId="47"/>
        <pc:sldMkLst>
          <pc:docMk/>
          <pc:sldMk cId="1708312366" sldId="973"/>
        </pc:sldMkLst>
      </pc:sldChg>
      <pc:sldChg chg="del">
        <pc:chgData name="Đức Phương Cao" userId="3e5db146818eec05" providerId="LiveId" clId="{B1AFA64E-C1AE-409B-8F33-0A2B21217CC1}" dt="2022-02-15T01:03:08.900" v="1715" actId="47"/>
        <pc:sldMkLst>
          <pc:docMk/>
          <pc:sldMk cId="1712660943" sldId="974"/>
        </pc:sldMkLst>
      </pc:sldChg>
      <pc:sldChg chg="del">
        <pc:chgData name="Đức Phương Cao" userId="3e5db146818eec05" providerId="LiveId" clId="{B1AFA64E-C1AE-409B-8F33-0A2B21217CC1}" dt="2022-02-15T01:03:10.531" v="1717" actId="47"/>
        <pc:sldMkLst>
          <pc:docMk/>
          <pc:sldMk cId="1674470305" sldId="975"/>
        </pc:sldMkLst>
      </pc:sldChg>
      <pc:sldChg chg="del">
        <pc:chgData name="Đức Phương Cao" userId="3e5db146818eec05" providerId="LiveId" clId="{B1AFA64E-C1AE-409B-8F33-0A2B21217CC1}" dt="2022-02-15T01:03:11.485" v="1718" actId="47"/>
        <pc:sldMkLst>
          <pc:docMk/>
          <pc:sldMk cId="1025663121" sldId="976"/>
        </pc:sldMkLst>
      </pc:sldChg>
      <pc:sldChg chg="del">
        <pc:chgData name="Đức Phương Cao" userId="3e5db146818eec05" providerId="LiveId" clId="{B1AFA64E-C1AE-409B-8F33-0A2B21217CC1}" dt="2022-02-15T01:03:12.206" v="1719" actId="47"/>
        <pc:sldMkLst>
          <pc:docMk/>
          <pc:sldMk cId="3898449369" sldId="977"/>
        </pc:sldMkLst>
      </pc:sldChg>
      <pc:sldChg chg="del">
        <pc:chgData name="Đức Phương Cao" userId="3e5db146818eec05" providerId="LiveId" clId="{B1AFA64E-C1AE-409B-8F33-0A2B21217CC1}" dt="2022-02-15T01:03:12.989" v="1720" actId="47"/>
        <pc:sldMkLst>
          <pc:docMk/>
          <pc:sldMk cId="3169454743" sldId="978"/>
        </pc:sldMkLst>
      </pc:sldChg>
      <pc:sldChg chg="del">
        <pc:chgData name="Đức Phương Cao" userId="3e5db146818eec05" providerId="LiveId" clId="{B1AFA64E-C1AE-409B-8F33-0A2B21217CC1}" dt="2022-02-15T01:03:13.617" v="1721" actId="47"/>
        <pc:sldMkLst>
          <pc:docMk/>
          <pc:sldMk cId="3690672226" sldId="979"/>
        </pc:sldMkLst>
      </pc:sldChg>
      <pc:sldChg chg="del">
        <pc:chgData name="Đức Phương Cao" userId="3e5db146818eec05" providerId="LiveId" clId="{B1AFA64E-C1AE-409B-8F33-0A2B21217CC1}" dt="2022-02-15T01:03:14.516" v="1722" actId="47"/>
        <pc:sldMkLst>
          <pc:docMk/>
          <pc:sldMk cId="4128986044" sldId="980"/>
        </pc:sldMkLst>
      </pc:sldChg>
      <pc:sldChg chg="del">
        <pc:chgData name="Đức Phương Cao" userId="3e5db146818eec05" providerId="LiveId" clId="{B1AFA64E-C1AE-409B-8F33-0A2B21217CC1}" dt="2022-02-15T01:03:15.233" v="1723" actId="47"/>
        <pc:sldMkLst>
          <pc:docMk/>
          <pc:sldMk cId="1440921215" sldId="981"/>
        </pc:sldMkLst>
      </pc:sldChg>
      <pc:sldChg chg="del">
        <pc:chgData name="Đức Phương Cao" userId="3e5db146818eec05" providerId="LiveId" clId="{B1AFA64E-C1AE-409B-8F33-0A2B21217CC1}" dt="2022-02-15T01:03:15.969" v="1724" actId="47"/>
        <pc:sldMkLst>
          <pc:docMk/>
          <pc:sldMk cId="3675691601" sldId="982"/>
        </pc:sldMkLst>
      </pc:sldChg>
      <pc:sldChg chg="del">
        <pc:chgData name="Đức Phương Cao" userId="3e5db146818eec05" providerId="LiveId" clId="{B1AFA64E-C1AE-409B-8F33-0A2B21217CC1}" dt="2022-02-15T01:03:18.160" v="1725" actId="47"/>
        <pc:sldMkLst>
          <pc:docMk/>
          <pc:sldMk cId="2171614406" sldId="983"/>
        </pc:sldMkLst>
      </pc:sldChg>
      <pc:sldChg chg="del">
        <pc:chgData name="Đức Phương Cao" userId="3e5db146818eec05" providerId="LiveId" clId="{B1AFA64E-C1AE-409B-8F33-0A2B21217CC1}" dt="2022-02-15T01:03:18.912" v="1726" actId="47"/>
        <pc:sldMkLst>
          <pc:docMk/>
          <pc:sldMk cId="823611593" sldId="984"/>
        </pc:sldMkLst>
      </pc:sldChg>
      <pc:sldChg chg="del">
        <pc:chgData name="Đức Phương Cao" userId="3e5db146818eec05" providerId="LiveId" clId="{B1AFA64E-C1AE-409B-8F33-0A2B21217CC1}" dt="2022-02-15T01:03:19.511" v="1727" actId="47"/>
        <pc:sldMkLst>
          <pc:docMk/>
          <pc:sldMk cId="2193651290" sldId="985"/>
        </pc:sldMkLst>
      </pc:sldChg>
      <pc:sldChg chg="del">
        <pc:chgData name="Đức Phương Cao" userId="3e5db146818eec05" providerId="LiveId" clId="{B1AFA64E-C1AE-409B-8F33-0A2B21217CC1}" dt="2022-02-15T01:03:19.764" v="1728" actId="47"/>
        <pc:sldMkLst>
          <pc:docMk/>
          <pc:sldMk cId="3838009198" sldId="986"/>
        </pc:sldMkLst>
      </pc:sldChg>
      <pc:sldChg chg="del">
        <pc:chgData name="Đức Phương Cao" userId="3e5db146818eec05" providerId="LiveId" clId="{B1AFA64E-C1AE-409B-8F33-0A2B21217CC1}" dt="2022-02-15T01:03:04.250" v="1708" actId="47"/>
        <pc:sldMkLst>
          <pc:docMk/>
          <pc:sldMk cId="1063174387" sldId="987"/>
        </pc:sldMkLst>
      </pc:sldChg>
      <pc:sldChg chg="del">
        <pc:chgData name="Đức Phương Cao" userId="3e5db146818eec05" providerId="LiveId" clId="{B1AFA64E-C1AE-409B-8F33-0A2B21217CC1}" dt="2022-02-15T01:03:05.718" v="1710" actId="47"/>
        <pc:sldMkLst>
          <pc:docMk/>
          <pc:sldMk cId="2783297979" sldId="988"/>
        </pc:sldMkLst>
      </pc:sldChg>
      <pc:sldChg chg="del">
        <pc:chgData name="Đức Phương Cao" userId="3e5db146818eec05" providerId="LiveId" clId="{B1AFA64E-C1AE-409B-8F33-0A2B21217CC1}" dt="2022-02-15T01:03:06.331" v="1711" actId="47"/>
        <pc:sldMkLst>
          <pc:docMk/>
          <pc:sldMk cId="3860900952" sldId="989"/>
        </pc:sldMkLst>
      </pc:sldChg>
      <pc:sldChg chg="del">
        <pc:chgData name="Đức Phương Cao" userId="3e5db146818eec05" providerId="LiveId" clId="{B1AFA64E-C1AE-409B-8F33-0A2B21217CC1}" dt="2022-02-15T01:03:06.837" v="1712" actId="47"/>
        <pc:sldMkLst>
          <pc:docMk/>
          <pc:sldMk cId="2463903608" sldId="990"/>
        </pc:sldMkLst>
      </pc:sldChg>
      <pc:sldChg chg="del">
        <pc:chgData name="Đức Phương Cao" userId="3e5db146818eec05" providerId="LiveId" clId="{B1AFA64E-C1AE-409B-8F33-0A2B21217CC1}" dt="2022-02-15T01:03:07.582" v="1713" actId="47"/>
        <pc:sldMkLst>
          <pc:docMk/>
          <pc:sldMk cId="1943840433" sldId="991"/>
        </pc:sldMkLst>
      </pc:sldChg>
      <pc:sldChg chg="delSp modSp mod">
        <pc:chgData name="Đức Phương Cao" userId="3e5db146818eec05" providerId="LiveId" clId="{B1AFA64E-C1AE-409B-8F33-0A2B21217CC1}" dt="2022-02-15T01:03:44.180" v="1732" actId="122"/>
        <pc:sldMkLst>
          <pc:docMk/>
          <pc:sldMk cId="3803096521" sldId="993"/>
        </pc:sldMkLst>
        <pc:spChg chg="mod">
          <ac:chgData name="Đức Phương Cao" userId="3e5db146818eec05" providerId="LiveId" clId="{B1AFA64E-C1AE-409B-8F33-0A2B21217CC1}" dt="2022-02-15T01:03:44.180" v="1732" actId="122"/>
          <ac:spMkLst>
            <pc:docMk/>
            <pc:sldMk cId="3803096521" sldId="993"/>
            <ac:spMk id="2" creationId="{6BD565A7-76DE-9049-87EA-7AA5EB7F0601}"/>
          </ac:spMkLst>
        </pc:spChg>
        <pc:spChg chg="del mod">
          <ac:chgData name="Đức Phương Cao" userId="3e5db146818eec05" providerId="LiveId" clId="{B1AFA64E-C1AE-409B-8F33-0A2B21217CC1}" dt="2022-02-15T01:03:41.281" v="1731" actId="478"/>
          <ac:spMkLst>
            <pc:docMk/>
            <pc:sldMk cId="3803096521" sldId="993"/>
            <ac:spMk id="3" creationId="{CAE72E9D-8D8F-A246-8C49-69573AB51325}"/>
          </ac:spMkLst>
        </pc:spChg>
      </pc:sldChg>
      <pc:sldChg chg="del">
        <pc:chgData name="Đức Phương Cao" userId="3e5db146818eec05" providerId="LiveId" clId="{B1AFA64E-C1AE-409B-8F33-0A2B21217CC1}" dt="2022-02-15T01:03:05.029" v="1709" actId="47"/>
        <pc:sldMkLst>
          <pc:docMk/>
          <pc:sldMk cId="875615810" sldId="994"/>
        </pc:sldMkLst>
      </pc:sldChg>
      <pc:sldChg chg="add del">
        <pc:chgData name="Đức Phương Cao" userId="3e5db146818eec05" providerId="LiveId" clId="{B1AFA64E-C1AE-409B-8F33-0A2B21217CC1}" dt="2022-02-15T00:29:22.381" v="853" actId="47"/>
        <pc:sldMkLst>
          <pc:docMk/>
          <pc:sldMk cId="2357894958" sldId="995"/>
        </pc:sldMkLst>
      </pc:sldChg>
      <pc:sldChg chg="add del">
        <pc:chgData name="Đức Phương Cao" userId="3e5db146818eec05" providerId="LiveId" clId="{B1AFA64E-C1AE-409B-8F33-0A2B21217CC1}" dt="2022-02-15T00:29:21.583" v="852" actId="47"/>
        <pc:sldMkLst>
          <pc:docMk/>
          <pc:sldMk cId="1255831155" sldId="996"/>
        </pc:sldMkLst>
      </pc:sldChg>
      <pc:sldChg chg="add del">
        <pc:chgData name="Đức Phương Cao" userId="3e5db146818eec05" providerId="LiveId" clId="{B1AFA64E-C1AE-409B-8F33-0A2B21217CC1}" dt="2022-02-15T00:29:20.734" v="851" actId="47"/>
        <pc:sldMkLst>
          <pc:docMk/>
          <pc:sldMk cId="3510389826" sldId="997"/>
        </pc:sldMkLst>
      </pc:sldChg>
      <pc:sldChg chg="addSp delSp modSp add mod ord">
        <pc:chgData name="Đức Phương Cao" userId="3e5db146818eec05" providerId="LiveId" clId="{B1AFA64E-C1AE-409B-8F33-0A2B21217CC1}" dt="2022-02-15T00:22:37.684" v="689"/>
        <pc:sldMkLst>
          <pc:docMk/>
          <pc:sldMk cId="3171509639" sldId="998"/>
        </pc:sldMkLst>
        <pc:spChg chg="mod">
          <ac:chgData name="Đức Phương Cao" userId="3e5db146818eec05" providerId="LiveId" clId="{B1AFA64E-C1AE-409B-8F33-0A2B21217CC1}" dt="2022-02-15T00:22:26.156" v="687" actId="122"/>
          <ac:spMkLst>
            <pc:docMk/>
            <pc:sldMk cId="3171509639" sldId="998"/>
            <ac:spMk id="5" creationId="{07230A53-E4D5-C346-AE2B-FEC6949374BB}"/>
          </ac:spMkLst>
        </pc:spChg>
        <pc:spChg chg="del">
          <ac:chgData name="Đức Phương Cao" userId="3e5db146818eec05" providerId="LiveId" clId="{B1AFA64E-C1AE-409B-8F33-0A2B21217CC1}" dt="2022-02-14T23:50:45.786" v="684" actId="26606"/>
          <ac:spMkLst>
            <pc:docMk/>
            <pc:sldMk cId="3171509639" sldId="998"/>
            <ac:spMk id="12" creationId="{53F29798-D584-4792-9B62-3F5F5C36D619}"/>
          </ac:spMkLst>
        </pc:spChg>
        <pc:spChg chg="add">
          <ac:chgData name="Đức Phương Cao" userId="3e5db146818eec05" providerId="LiveId" clId="{B1AFA64E-C1AE-409B-8F33-0A2B21217CC1}" dt="2022-02-14T23:50:45.786" v="684" actId="26606"/>
          <ac:spMkLst>
            <pc:docMk/>
            <pc:sldMk cId="3171509639" sldId="998"/>
            <ac:spMk id="17" creationId="{53F29798-D584-4792-9B62-3F5F5C36D619}"/>
          </ac:spMkLst>
        </pc:spChg>
        <pc:picChg chg="add mod">
          <ac:chgData name="Đức Phương Cao" userId="3e5db146818eec05" providerId="LiveId" clId="{B1AFA64E-C1AE-409B-8F33-0A2B21217CC1}" dt="2022-02-14T23:50:56.284" v="686" actId="1076"/>
          <ac:picMkLst>
            <pc:docMk/>
            <pc:sldMk cId="3171509639" sldId="998"/>
            <ac:picMk id="3" creationId="{00E31097-FCD9-436A-ACE0-B3C9060DC095}"/>
          </ac:picMkLst>
        </pc:picChg>
        <pc:picChg chg="del">
          <ac:chgData name="Đức Phương Cao" userId="3e5db146818eec05" providerId="LiveId" clId="{B1AFA64E-C1AE-409B-8F33-0A2B21217CC1}" dt="2022-02-14T23:50:31.175" v="680" actId="478"/>
          <ac:picMkLst>
            <pc:docMk/>
            <pc:sldMk cId="3171509639" sldId="998"/>
            <ac:picMk id="7" creationId="{6255E196-EB84-4900-95D5-E3A3792F370E}"/>
          </ac:picMkLst>
        </pc:picChg>
      </pc:sldChg>
      <pc:sldChg chg="add">
        <pc:chgData name="Đức Phương Cao" userId="3e5db146818eec05" providerId="LiveId" clId="{B1AFA64E-C1AE-409B-8F33-0A2B21217CC1}" dt="2022-02-15T00:22:47.038" v="690" actId="2890"/>
        <pc:sldMkLst>
          <pc:docMk/>
          <pc:sldMk cId="2685671469" sldId="999"/>
        </pc:sldMkLst>
      </pc:sldChg>
      <pc:sldChg chg="addSp delSp modSp add mod">
        <pc:chgData name="Đức Phương Cao" userId="3e5db146818eec05" providerId="LiveId" clId="{B1AFA64E-C1AE-409B-8F33-0A2B21217CC1}" dt="2022-02-15T00:24:29.500" v="772" actId="26606"/>
        <pc:sldMkLst>
          <pc:docMk/>
          <pc:sldMk cId="3133480012" sldId="1000"/>
        </pc:sldMkLst>
        <pc:spChg chg="mod">
          <ac:chgData name="Đức Phương Cao" userId="3e5db146818eec05" providerId="LiveId" clId="{B1AFA64E-C1AE-409B-8F33-0A2B21217CC1}" dt="2022-02-15T00:24:29.500" v="772" actId="26606"/>
          <ac:spMkLst>
            <pc:docMk/>
            <pc:sldMk cId="3133480012" sldId="1000"/>
            <ac:spMk id="5" creationId="{07230A53-E4D5-C346-AE2B-FEC6949374BB}"/>
          </ac:spMkLst>
        </pc:spChg>
        <pc:picChg chg="add mod">
          <ac:chgData name="Đức Phương Cao" userId="3e5db146818eec05" providerId="LiveId" clId="{B1AFA64E-C1AE-409B-8F33-0A2B21217CC1}" dt="2022-02-15T00:24:29.500" v="772" actId="26606"/>
          <ac:picMkLst>
            <pc:docMk/>
            <pc:sldMk cId="3133480012" sldId="1000"/>
            <ac:picMk id="3" creationId="{8AC4E06F-9763-43D9-92A6-B48EDCD4FA70}"/>
          </ac:picMkLst>
        </pc:picChg>
        <pc:picChg chg="del">
          <ac:chgData name="Đức Phương Cao" userId="3e5db146818eec05" providerId="LiveId" clId="{B1AFA64E-C1AE-409B-8F33-0A2B21217CC1}" dt="2022-02-15T00:24:13.858" v="768" actId="478"/>
          <ac:picMkLst>
            <pc:docMk/>
            <pc:sldMk cId="3133480012" sldId="1000"/>
            <ac:picMk id="9" creationId="{E6A7BDB0-F336-4B93-AA42-4E41F92BE33C}"/>
          </ac:picMkLst>
        </pc:picChg>
      </pc:sldChg>
      <pc:sldChg chg="addSp delSp modSp add mod">
        <pc:chgData name="Đức Phương Cao" userId="3e5db146818eec05" providerId="LiveId" clId="{B1AFA64E-C1AE-409B-8F33-0A2B21217CC1}" dt="2022-02-15T00:25:17.687" v="814" actId="26606"/>
        <pc:sldMkLst>
          <pc:docMk/>
          <pc:sldMk cId="43208944" sldId="1001"/>
        </pc:sldMkLst>
        <pc:spChg chg="mod">
          <ac:chgData name="Đức Phương Cao" userId="3e5db146818eec05" providerId="LiveId" clId="{B1AFA64E-C1AE-409B-8F33-0A2B21217CC1}" dt="2022-02-15T00:25:17.687" v="814" actId="26606"/>
          <ac:spMkLst>
            <pc:docMk/>
            <pc:sldMk cId="43208944" sldId="1001"/>
            <ac:spMk id="5" creationId="{07230A53-E4D5-C346-AE2B-FEC6949374BB}"/>
          </ac:spMkLst>
        </pc:spChg>
        <pc:spChg chg="del">
          <ac:chgData name="Đức Phương Cao" userId="3e5db146818eec05" providerId="LiveId" clId="{B1AFA64E-C1AE-409B-8F33-0A2B21217CC1}" dt="2022-02-15T00:25:17.687" v="814" actId="26606"/>
          <ac:spMkLst>
            <pc:docMk/>
            <pc:sldMk cId="43208944" sldId="1001"/>
            <ac:spMk id="12" creationId="{53F29798-D584-4792-9B62-3F5F5C36D619}"/>
          </ac:spMkLst>
        </pc:spChg>
        <pc:picChg chg="add mod">
          <ac:chgData name="Đức Phương Cao" userId="3e5db146818eec05" providerId="LiveId" clId="{B1AFA64E-C1AE-409B-8F33-0A2B21217CC1}" dt="2022-02-15T00:25:17.687" v="814" actId="26606"/>
          <ac:picMkLst>
            <pc:docMk/>
            <pc:sldMk cId="43208944" sldId="1001"/>
            <ac:picMk id="3" creationId="{FE2F342B-FD65-4BE0-A734-10C1C6ED31DD}"/>
          </ac:picMkLst>
        </pc:picChg>
        <pc:picChg chg="del mod">
          <ac:chgData name="Đức Phương Cao" userId="3e5db146818eec05" providerId="LiveId" clId="{B1AFA64E-C1AE-409B-8F33-0A2B21217CC1}" dt="2022-02-15T00:25:13.115" v="810" actId="478"/>
          <ac:picMkLst>
            <pc:docMk/>
            <pc:sldMk cId="43208944" sldId="1001"/>
            <ac:picMk id="7" creationId="{6255E196-EB84-4900-95D5-E3A3792F370E}"/>
          </ac:picMkLst>
        </pc:picChg>
      </pc:sldChg>
      <pc:sldChg chg="addSp delSp modSp add mod">
        <pc:chgData name="Đức Phương Cao" userId="3e5db146818eec05" providerId="LiveId" clId="{B1AFA64E-C1AE-409B-8F33-0A2B21217CC1}" dt="2022-02-15T00:26:01.515" v="850" actId="1076"/>
        <pc:sldMkLst>
          <pc:docMk/>
          <pc:sldMk cId="3278232706" sldId="1002"/>
        </pc:sldMkLst>
        <pc:spChg chg="mod">
          <ac:chgData name="Đức Phương Cao" userId="3e5db146818eec05" providerId="LiveId" clId="{B1AFA64E-C1AE-409B-8F33-0A2B21217CC1}" dt="2022-02-15T00:25:59.322" v="849" actId="6549"/>
          <ac:spMkLst>
            <pc:docMk/>
            <pc:sldMk cId="3278232706" sldId="1002"/>
            <ac:spMk id="5" creationId="{07230A53-E4D5-C346-AE2B-FEC6949374BB}"/>
          </ac:spMkLst>
        </pc:spChg>
        <pc:picChg chg="del">
          <ac:chgData name="Đức Phương Cao" userId="3e5db146818eec05" providerId="LiveId" clId="{B1AFA64E-C1AE-409B-8F33-0A2B21217CC1}" dt="2022-02-15T00:25:39.476" v="817" actId="478"/>
          <ac:picMkLst>
            <pc:docMk/>
            <pc:sldMk cId="3278232706" sldId="1002"/>
            <ac:picMk id="3" creationId="{FE2F342B-FD65-4BE0-A734-10C1C6ED31DD}"/>
          </ac:picMkLst>
        </pc:picChg>
        <pc:picChg chg="add mod">
          <ac:chgData name="Đức Phương Cao" userId="3e5db146818eec05" providerId="LiveId" clId="{B1AFA64E-C1AE-409B-8F33-0A2B21217CC1}" dt="2022-02-15T00:26:01.515" v="850" actId="1076"/>
          <ac:picMkLst>
            <pc:docMk/>
            <pc:sldMk cId="3278232706" sldId="1002"/>
            <ac:picMk id="4" creationId="{0B80C066-8E88-45C9-B52B-9A6BD2E640F3}"/>
          </ac:picMkLst>
        </pc:picChg>
      </pc:sldChg>
      <pc:sldChg chg="addSp delSp modSp add mod">
        <pc:chgData name="Đức Phương Cao" userId="3e5db146818eec05" providerId="LiveId" clId="{B1AFA64E-C1AE-409B-8F33-0A2B21217CC1}" dt="2022-02-15T00:40:36.188" v="1111" actId="1076"/>
        <pc:sldMkLst>
          <pc:docMk/>
          <pc:sldMk cId="4007494646" sldId="1003"/>
        </pc:sldMkLst>
        <pc:spChg chg="mod">
          <ac:chgData name="Đức Phương Cao" userId="3e5db146818eec05" providerId="LiveId" clId="{B1AFA64E-C1AE-409B-8F33-0A2B21217CC1}" dt="2022-02-15T00:40:34.420" v="1110" actId="20577"/>
          <ac:spMkLst>
            <pc:docMk/>
            <pc:sldMk cId="4007494646" sldId="1003"/>
            <ac:spMk id="2" creationId="{2392DF61-A247-4CD1-95A8-991D8E4066B9}"/>
          </ac:spMkLst>
        </pc:spChg>
        <pc:spChg chg="del mod">
          <ac:chgData name="Đức Phương Cao" userId="3e5db146818eec05" providerId="LiveId" clId="{B1AFA64E-C1AE-409B-8F33-0A2B21217CC1}" dt="2022-02-15T00:32:44.598" v="987" actId="21"/>
          <ac:spMkLst>
            <pc:docMk/>
            <pc:sldMk cId="4007494646" sldId="1003"/>
            <ac:spMk id="3" creationId="{6FE44AB4-9B6B-4725-BC02-FE706F78F922}"/>
          </ac:spMkLst>
        </pc:spChg>
        <pc:picChg chg="add mod">
          <ac:chgData name="Đức Phương Cao" userId="3e5db146818eec05" providerId="LiveId" clId="{B1AFA64E-C1AE-409B-8F33-0A2B21217CC1}" dt="2022-02-15T00:40:36.188" v="1111" actId="1076"/>
          <ac:picMkLst>
            <pc:docMk/>
            <pc:sldMk cId="4007494646" sldId="1003"/>
            <ac:picMk id="5" creationId="{184336A9-DD92-422E-9EC0-CABBABBA854B}"/>
          </ac:picMkLst>
        </pc:picChg>
      </pc:sldChg>
      <pc:sldChg chg="addSp delSp modSp add mod">
        <pc:chgData name="Đức Phương Cao" userId="3e5db146818eec05" providerId="LiveId" clId="{B1AFA64E-C1AE-409B-8F33-0A2B21217CC1}" dt="2022-02-15T00:40:41.999" v="1115" actId="20577"/>
        <pc:sldMkLst>
          <pc:docMk/>
          <pc:sldMk cId="109831583" sldId="1004"/>
        </pc:sldMkLst>
        <pc:spChg chg="mod">
          <ac:chgData name="Đức Phương Cao" userId="3e5db146818eec05" providerId="LiveId" clId="{B1AFA64E-C1AE-409B-8F33-0A2B21217CC1}" dt="2022-02-15T00:40:41.999" v="1115" actId="20577"/>
          <ac:spMkLst>
            <pc:docMk/>
            <pc:sldMk cId="109831583" sldId="1004"/>
            <ac:spMk id="2" creationId="{2392DF61-A247-4CD1-95A8-991D8E4066B9}"/>
          </ac:spMkLst>
        </pc:spChg>
        <pc:spChg chg="add mod">
          <ac:chgData name="Đức Phương Cao" userId="3e5db146818eec05" providerId="LiveId" clId="{B1AFA64E-C1AE-409B-8F33-0A2B21217CC1}" dt="2022-02-15T00:34:36.551" v="1060" actId="255"/>
          <ac:spMkLst>
            <pc:docMk/>
            <pc:sldMk cId="109831583" sldId="1004"/>
            <ac:spMk id="6" creationId="{05BA2744-D834-4AEE-9D05-1BDC35B61E9F}"/>
          </ac:spMkLst>
        </pc:spChg>
        <pc:picChg chg="del">
          <ac:chgData name="Đức Phương Cao" userId="3e5db146818eec05" providerId="LiveId" clId="{B1AFA64E-C1AE-409B-8F33-0A2B21217CC1}" dt="2022-02-15T00:33:23.547" v="991" actId="478"/>
          <ac:picMkLst>
            <pc:docMk/>
            <pc:sldMk cId="109831583" sldId="1004"/>
            <ac:picMk id="5" creationId="{184336A9-DD92-422E-9EC0-CABBABBA854B}"/>
          </ac:picMkLst>
        </pc:picChg>
        <pc:picChg chg="add mod">
          <ac:chgData name="Đức Phương Cao" userId="3e5db146818eec05" providerId="LiveId" clId="{B1AFA64E-C1AE-409B-8F33-0A2B21217CC1}" dt="2022-02-15T00:33:51.600" v="998" actId="14100"/>
          <ac:picMkLst>
            <pc:docMk/>
            <pc:sldMk cId="109831583" sldId="1004"/>
            <ac:picMk id="7" creationId="{3E6E9C45-C78C-4C10-A390-046BCE3E5BE0}"/>
          </ac:picMkLst>
        </pc:picChg>
      </pc:sldChg>
      <pc:sldChg chg="delSp modSp add mod ord">
        <pc:chgData name="Đức Phương Cao" userId="3e5db146818eec05" providerId="LiveId" clId="{B1AFA64E-C1AE-409B-8F33-0A2B21217CC1}" dt="2022-02-15T00:40:47.585" v="1119" actId="20577"/>
        <pc:sldMkLst>
          <pc:docMk/>
          <pc:sldMk cId="2732650" sldId="1005"/>
        </pc:sldMkLst>
        <pc:spChg chg="mod">
          <ac:chgData name="Đức Phương Cao" userId="3e5db146818eec05" providerId="LiveId" clId="{B1AFA64E-C1AE-409B-8F33-0A2B21217CC1}" dt="2022-02-15T00:40:47.585" v="1119" actId="20577"/>
          <ac:spMkLst>
            <pc:docMk/>
            <pc:sldMk cId="2732650" sldId="1005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35:24.252" v="1065" actId="255"/>
          <ac:spMkLst>
            <pc:docMk/>
            <pc:sldMk cId="2732650" sldId="1005"/>
            <ac:spMk id="6" creationId="{05BA2744-D834-4AEE-9D05-1BDC35B61E9F}"/>
          </ac:spMkLst>
        </pc:spChg>
        <pc:picChg chg="del">
          <ac:chgData name="Đức Phương Cao" userId="3e5db146818eec05" providerId="LiveId" clId="{B1AFA64E-C1AE-409B-8F33-0A2B21217CC1}" dt="2022-02-15T00:35:05.282" v="1062" actId="478"/>
          <ac:picMkLst>
            <pc:docMk/>
            <pc:sldMk cId="2732650" sldId="1005"/>
            <ac:picMk id="7" creationId="{3E6E9C45-C78C-4C10-A390-046BCE3E5BE0}"/>
          </ac:picMkLst>
        </pc:picChg>
      </pc:sldChg>
      <pc:sldChg chg="addSp delSp modSp add mod">
        <pc:chgData name="Đức Phương Cao" userId="3e5db146818eec05" providerId="LiveId" clId="{B1AFA64E-C1AE-409B-8F33-0A2B21217CC1}" dt="2022-02-15T00:40:54.175" v="1123" actId="20577"/>
        <pc:sldMkLst>
          <pc:docMk/>
          <pc:sldMk cId="3527213706" sldId="1006"/>
        </pc:sldMkLst>
        <pc:spChg chg="mod">
          <ac:chgData name="Đức Phương Cao" userId="3e5db146818eec05" providerId="LiveId" clId="{B1AFA64E-C1AE-409B-8F33-0A2B21217CC1}" dt="2022-02-15T00:40:54.175" v="1123" actId="20577"/>
          <ac:spMkLst>
            <pc:docMk/>
            <pc:sldMk cId="3527213706" sldId="1006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36:25.270" v="1094" actId="20577"/>
          <ac:spMkLst>
            <pc:docMk/>
            <pc:sldMk cId="3527213706" sldId="1006"/>
            <ac:spMk id="6" creationId="{05BA2744-D834-4AEE-9D05-1BDC35B61E9F}"/>
          </ac:spMkLst>
        </pc:spChg>
        <pc:picChg chg="del">
          <ac:chgData name="Đức Phương Cao" userId="3e5db146818eec05" providerId="LiveId" clId="{B1AFA64E-C1AE-409B-8F33-0A2B21217CC1}" dt="2022-02-15T00:35:47.407" v="1069" actId="478"/>
          <ac:picMkLst>
            <pc:docMk/>
            <pc:sldMk cId="3527213706" sldId="1006"/>
            <ac:picMk id="7" creationId="{3E6E9C45-C78C-4C10-A390-046BCE3E5BE0}"/>
          </ac:picMkLst>
        </pc:picChg>
        <pc:picChg chg="add mod">
          <ac:chgData name="Đức Phương Cao" userId="3e5db146818eec05" providerId="LiveId" clId="{B1AFA64E-C1AE-409B-8F33-0A2B21217CC1}" dt="2022-02-15T00:35:57.724" v="1073" actId="14100"/>
          <ac:picMkLst>
            <pc:docMk/>
            <pc:sldMk cId="3527213706" sldId="1006"/>
            <ac:picMk id="8" creationId="{BA85C186-E418-473A-A960-AA29507E1DCB}"/>
          </ac:picMkLst>
        </pc:picChg>
      </pc:sldChg>
      <pc:sldChg chg="addSp delSp modSp add mod">
        <pc:chgData name="Đức Phương Cao" userId="3e5db146818eec05" providerId="LiveId" clId="{B1AFA64E-C1AE-409B-8F33-0A2B21217CC1}" dt="2022-02-15T00:41:00.138" v="1127" actId="20577"/>
        <pc:sldMkLst>
          <pc:docMk/>
          <pc:sldMk cId="2914942989" sldId="1007"/>
        </pc:sldMkLst>
        <pc:spChg chg="mod">
          <ac:chgData name="Đức Phương Cao" userId="3e5db146818eec05" providerId="LiveId" clId="{B1AFA64E-C1AE-409B-8F33-0A2B21217CC1}" dt="2022-02-15T00:41:00.138" v="1127" actId="20577"/>
          <ac:spMkLst>
            <pc:docMk/>
            <pc:sldMk cId="2914942989" sldId="1007"/>
            <ac:spMk id="2" creationId="{2392DF61-A247-4CD1-95A8-991D8E4066B9}"/>
          </ac:spMkLst>
        </pc:spChg>
        <pc:picChg chg="add mod">
          <ac:chgData name="Đức Phương Cao" userId="3e5db146818eec05" providerId="LiveId" clId="{B1AFA64E-C1AE-409B-8F33-0A2B21217CC1}" dt="2022-02-15T00:37:23.075" v="1100" actId="14100"/>
          <ac:picMkLst>
            <pc:docMk/>
            <pc:sldMk cId="2914942989" sldId="1007"/>
            <ac:picMk id="7" creationId="{E8B9B417-E271-487D-90B3-B7AE34BDB75E}"/>
          </ac:picMkLst>
        </pc:picChg>
        <pc:picChg chg="del">
          <ac:chgData name="Đức Phương Cao" userId="3e5db146818eec05" providerId="LiveId" clId="{B1AFA64E-C1AE-409B-8F33-0A2B21217CC1}" dt="2022-02-15T00:37:08.690" v="1096" actId="478"/>
          <ac:picMkLst>
            <pc:docMk/>
            <pc:sldMk cId="2914942989" sldId="1007"/>
            <ac:picMk id="8" creationId="{BA85C186-E418-473A-A960-AA29507E1DCB}"/>
          </ac:picMkLst>
        </pc:picChg>
      </pc:sldChg>
      <pc:sldChg chg="modSp add mod">
        <pc:chgData name="Đức Phương Cao" userId="3e5db146818eec05" providerId="LiveId" clId="{B1AFA64E-C1AE-409B-8F33-0A2B21217CC1}" dt="2022-02-15T00:45:23.329" v="1352" actId="255"/>
        <pc:sldMkLst>
          <pc:docMk/>
          <pc:sldMk cId="1694221334" sldId="1008"/>
        </pc:sldMkLst>
        <pc:spChg chg="mod">
          <ac:chgData name="Đức Phương Cao" userId="3e5db146818eec05" providerId="LiveId" clId="{B1AFA64E-C1AE-409B-8F33-0A2B21217CC1}" dt="2022-02-15T00:45:23.329" v="1352" actId="255"/>
          <ac:spMkLst>
            <pc:docMk/>
            <pc:sldMk cId="1694221334" sldId="1008"/>
            <ac:spMk id="3" creationId="{6FE44AB4-9B6B-4725-BC02-FE706F78F922}"/>
          </ac:spMkLst>
        </pc:spChg>
      </pc:sldChg>
      <pc:sldChg chg="modSp add mod">
        <pc:chgData name="Đức Phương Cao" userId="3e5db146818eec05" providerId="LiveId" clId="{B1AFA64E-C1AE-409B-8F33-0A2B21217CC1}" dt="2022-02-15T00:49:37.182" v="1396" actId="20577"/>
        <pc:sldMkLst>
          <pc:docMk/>
          <pc:sldMk cId="1722192793" sldId="1009"/>
        </pc:sldMkLst>
        <pc:spChg chg="mod">
          <ac:chgData name="Đức Phương Cao" userId="3e5db146818eec05" providerId="LiveId" clId="{B1AFA64E-C1AE-409B-8F33-0A2B21217CC1}" dt="2022-02-15T00:45:42.650" v="1388" actId="20577"/>
          <ac:spMkLst>
            <pc:docMk/>
            <pc:sldMk cId="1722192793" sldId="1009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49:37.182" v="1396" actId="20577"/>
          <ac:spMkLst>
            <pc:docMk/>
            <pc:sldMk cId="1722192793" sldId="1009"/>
            <ac:spMk id="3" creationId="{6FE44AB4-9B6B-4725-BC02-FE706F78F922}"/>
          </ac:spMkLst>
        </pc:spChg>
      </pc:sldChg>
      <pc:sldChg chg="modSp add mod">
        <pc:chgData name="Đức Phương Cao" userId="3e5db146818eec05" providerId="LiveId" clId="{B1AFA64E-C1AE-409B-8F33-0A2B21217CC1}" dt="2022-02-15T00:52:13.425" v="1461" actId="255"/>
        <pc:sldMkLst>
          <pc:docMk/>
          <pc:sldMk cId="1491630302" sldId="1010"/>
        </pc:sldMkLst>
        <pc:spChg chg="mod">
          <ac:chgData name="Đức Phương Cao" userId="3e5db146818eec05" providerId="LiveId" clId="{B1AFA64E-C1AE-409B-8F33-0A2B21217CC1}" dt="2022-02-15T00:51:00.651" v="1454" actId="20577"/>
          <ac:spMkLst>
            <pc:docMk/>
            <pc:sldMk cId="1491630302" sldId="1010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0:52:13.425" v="1461" actId="255"/>
          <ac:spMkLst>
            <pc:docMk/>
            <pc:sldMk cId="1491630302" sldId="1010"/>
            <ac:spMk id="3" creationId="{6FE44AB4-9B6B-4725-BC02-FE706F78F922}"/>
          </ac:spMkLst>
        </pc:spChg>
      </pc:sldChg>
      <pc:sldChg chg="addSp delSp modSp add mod">
        <pc:chgData name="Đức Phương Cao" userId="3e5db146818eec05" providerId="LiveId" clId="{B1AFA64E-C1AE-409B-8F33-0A2B21217CC1}" dt="2022-02-15T01:01:34.119" v="1604" actId="6549"/>
        <pc:sldMkLst>
          <pc:docMk/>
          <pc:sldMk cId="2544646818" sldId="1011"/>
        </pc:sldMkLst>
        <pc:spChg chg="mod">
          <ac:chgData name="Đức Phương Cao" userId="3e5db146818eec05" providerId="LiveId" clId="{B1AFA64E-C1AE-409B-8F33-0A2B21217CC1}" dt="2022-02-15T01:01:34.119" v="1604" actId="6549"/>
          <ac:spMkLst>
            <pc:docMk/>
            <pc:sldMk cId="2544646818" sldId="1011"/>
            <ac:spMk id="2" creationId="{2392DF61-A247-4CD1-95A8-991D8E4066B9}"/>
          </ac:spMkLst>
        </pc:spChg>
        <pc:spChg chg="mod">
          <ac:chgData name="Đức Phương Cao" userId="3e5db146818eec05" providerId="LiveId" clId="{B1AFA64E-C1AE-409B-8F33-0A2B21217CC1}" dt="2022-02-15T01:00:59.696" v="1486" actId="14100"/>
          <ac:spMkLst>
            <pc:docMk/>
            <pc:sldMk cId="2544646818" sldId="1011"/>
            <ac:spMk id="3" creationId="{6FE44AB4-9B6B-4725-BC02-FE706F78F922}"/>
          </ac:spMkLst>
        </pc:spChg>
        <pc:picChg chg="del">
          <ac:chgData name="Đức Phương Cao" userId="3e5db146818eec05" providerId="LiveId" clId="{B1AFA64E-C1AE-409B-8F33-0A2B21217CC1}" dt="2022-02-15T00:59:51.461" v="1473" actId="478"/>
          <ac:picMkLst>
            <pc:docMk/>
            <pc:sldMk cId="2544646818" sldId="1011"/>
            <ac:picMk id="6" creationId="{1059351C-D9F6-479F-9E24-38CC4FBA8850}"/>
          </ac:picMkLst>
        </pc:picChg>
        <pc:picChg chg="add mod">
          <ac:chgData name="Đức Phương Cao" userId="3e5db146818eec05" providerId="LiveId" clId="{B1AFA64E-C1AE-409B-8F33-0A2B21217CC1}" dt="2022-02-15T01:00:55.006" v="1485" actId="14100"/>
          <ac:picMkLst>
            <pc:docMk/>
            <pc:sldMk cId="2544646818" sldId="1011"/>
            <ac:picMk id="7" creationId="{B952C212-326C-403E-AF7F-D7C5292EE0B7}"/>
          </ac:picMkLst>
        </pc:picChg>
      </pc:sldChg>
      <pc:sldChg chg="addSp delSp modSp add mod">
        <pc:chgData name="Đức Phương Cao" userId="3e5db146818eec05" providerId="LiveId" clId="{B1AFA64E-C1AE-409B-8F33-0A2B21217CC1}" dt="2022-02-15T07:52:57.071" v="2055" actId="6549"/>
        <pc:sldMkLst>
          <pc:docMk/>
          <pc:sldMk cId="959282202" sldId="1012"/>
        </pc:sldMkLst>
        <pc:spChg chg="mod">
          <ac:chgData name="Đức Phương Cao" userId="3e5db146818eec05" providerId="LiveId" clId="{B1AFA64E-C1AE-409B-8F33-0A2B21217CC1}" dt="2022-02-15T07:43:08.658" v="1945" actId="6549"/>
          <ac:spMkLst>
            <pc:docMk/>
            <pc:sldMk cId="959282202" sldId="1012"/>
            <ac:spMk id="2" creationId="{2392DF61-A247-4CD1-95A8-991D8E4066B9}"/>
          </ac:spMkLst>
        </pc:spChg>
        <pc:spChg chg="del mod">
          <ac:chgData name="Đức Phương Cao" userId="3e5db146818eec05" providerId="LiveId" clId="{B1AFA64E-C1AE-409B-8F33-0A2B21217CC1}" dt="2022-02-15T07:43:34.960" v="1947" actId="478"/>
          <ac:spMkLst>
            <pc:docMk/>
            <pc:sldMk cId="959282202" sldId="1012"/>
            <ac:spMk id="3" creationId="{6FE44AB4-9B6B-4725-BC02-FE706F78F922}"/>
          </ac:spMkLst>
        </pc:spChg>
        <pc:spChg chg="add del mod">
          <ac:chgData name="Đức Phương Cao" userId="3e5db146818eec05" providerId="LiveId" clId="{B1AFA64E-C1AE-409B-8F33-0A2B21217CC1}" dt="2022-02-15T07:43:47.718" v="1950" actId="478"/>
          <ac:spMkLst>
            <pc:docMk/>
            <pc:sldMk cId="959282202" sldId="1012"/>
            <ac:spMk id="6" creationId="{BB41DAEC-9D37-46DD-88D1-863F88E78FB4}"/>
          </ac:spMkLst>
        </pc:spChg>
        <pc:graphicFrameChg chg="add mod modGraphic">
          <ac:chgData name="Đức Phương Cao" userId="3e5db146818eec05" providerId="LiveId" clId="{B1AFA64E-C1AE-409B-8F33-0A2B21217CC1}" dt="2022-02-15T07:52:57.071" v="2055" actId="6549"/>
          <ac:graphicFrameMkLst>
            <pc:docMk/>
            <pc:sldMk cId="959282202" sldId="1012"/>
            <ac:graphicFrameMk id="7" creationId="{EB776351-0007-481C-8B66-620E3A101D91}"/>
          </ac:graphicFrameMkLst>
        </pc:graphicFrameChg>
      </pc:sldChg>
      <pc:sldChg chg="add del">
        <pc:chgData name="Đức Phương Cao" userId="3e5db146818eec05" providerId="LiveId" clId="{B1AFA64E-C1AE-409B-8F33-0A2B21217CC1}" dt="2022-02-15T07:55:46.024" v="2076" actId="47"/>
        <pc:sldMkLst>
          <pc:docMk/>
          <pc:sldMk cId="670983510" sldId="1013"/>
        </pc:sldMkLst>
      </pc:sldChg>
      <pc:sldChg chg="addSp delSp modSp add mod">
        <pc:chgData name="Đức Phương Cao" userId="3e5db146818eec05" providerId="LiveId" clId="{B1AFA64E-C1AE-409B-8F33-0A2B21217CC1}" dt="2022-02-15T07:53:32.338" v="2059" actId="14100"/>
        <pc:sldMkLst>
          <pc:docMk/>
          <pc:sldMk cId="2318225286" sldId="1014"/>
        </pc:sldMkLst>
        <pc:graphicFrameChg chg="add mod modGraphic">
          <ac:chgData name="Đức Phương Cao" userId="3e5db146818eec05" providerId="LiveId" clId="{B1AFA64E-C1AE-409B-8F33-0A2B21217CC1}" dt="2022-02-15T07:53:32.338" v="2059" actId="14100"/>
          <ac:graphicFrameMkLst>
            <pc:docMk/>
            <pc:sldMk cId="2318225286" sldId="1014"/>
            <ac:graphicFrameMk id="5" creationId="{CA130061-843E-451D-8538-E5CDA570A49E}"/>
          </ac:graphicFrameMkLst>
        </pc:graphicFrameChg>
        <pc:graphicFrameChg chg="del">
          <ac:chgData name="Đức Phương Cao" userId="3e5db146818eec05" providerId="LiveId" clId="{B1AFA64E-C1AE-409B-8F33-0A2B21217CC1}" dt="2022-02-15T07:53:25.081" v="2057" actId="478"/>
          <ac:graphicFrameMkLst>
            <pc:docMk/>
            <pc:sldMk cId="2318225286" sldId="1014"/>
            <ac:graphicFrameMk id="7" creationId="{EB776351-0007-481C-8B66-620E3A101D91}"/>
          </ac:graphicFrameMkLst>
        </pc:graphicFrameChg>
      </pc:sldChg>
      <pc:sldChg chg="addSp delSp modSp add mod">
        <pc:chgData name="Đức Phương Cao" userId="3e5db146818eec05" providerId="LiveId" clId="{B1AFA64E-C1AE-409B-8F33-0A2B21217CC1}" dt="2022-02-15T07:54:42.856" v="2064" actId="478"/>
        <pc:sldMkLst>
          <pc:docMk/>
          <pc:sldMk cId="1614598214" sldId="1015"/>
        </pc:sldMkLst>
        <pc:spChg chg="add del mod">
          <ac:chgData name="Đức Phương Cao" userId="3e5db146818eec05" providerId="LiveId" clId="{B1AFA64E-C1AE-409B-8F33-0A2B21217CC1}" dt="2022-02-15T07:54:42.856" v="2064" actId="478"/>
          <ac:spMkLst>
            <pc:docMk/>
            <pc:sldMk cId="1614598214" sldId="1015"/>
            <ac:spMk id="6" creationId="{6E4AE477-2978-4107-8879-7B03C9168471}"/>
          </ac:spMkLst>
        </pc:spChg>
        <pc:graphicFrameChg chg="del">
          <ac:chgData name="Đức Phương Cao" userId="3e5db146818eec05" providerId="LiveId" clId="{B1AFA64E-C1AE-409B-8F33-0A2B21217CC1}" dt="2022-02-15T07:54:29.841" v="2061" actId="478"/>
          <ac:graphicFrameMkLst>
            <pc:docMk/>
            <pc:sldMk cId="1614598214" sldId="1015"/>
            <ac:graphicFrameMk id="5" creationId="{CA130061-843E-451D-8538-E5CDA570A49E}"/>
          </ac:graphicFrameMkLst>
        </pc:graphicFrameChg>
        <pc:graphicFrameChg chg="add mod modGraphic">
          <ac:chgData name="Đức Phương Cao" userId="3e5db146818eec05" providerId="LiveId" clId="{B1AFA64E-C1AE-409B-8F33-0A2B21217CC1}" dt="2022-02-15T07:54:36.768" v="2063" actId="14100"/>
          <ac:graphicFrameMkLst>
            <pc:docMk/>
            <pc:sldMk cId="1614598214" sldId="1015"/>
            <ac:graphicFrameMk id="7" creationId="{CC352935-6532-4454-92A8-093E3A2F2DC5}"/>
          </ac:graphicFrameMkLst>
        </pc:graphicFrameChg>
      </pc:sldChg>
      <pc:sldChg chg="addSp delSp modSp add mod">
        <pc:chgData name="Đức Phương Cao" userId="3e5db146818eec05" providerId="LiveId" clId="{B1AFA64E-C1AE-409B-8F33-0A2B21217CC1}" dt="2022-02-15T07:55:38.497" v="2075" actId="5793"/>
        <pc:sldMkLst>
          <pc:docMk/>
          <pc:sldMk cId="3192616873" sldId="1016"/>
        </pc:sldMkLst>
        <pc:spChg chg="add mod">
          <ac:chgData name="Đức Phương Cao" userId="3e5db146818eec05" providerId="LiveId" clId="{B1AFA64E-C1AE-409B-8F33-0A2B21217CC1}" dt="2022-02-15T07:55:38.497" v="2075" actId="5793"/>
          <ac:spMkLst>
            <pc:docMk/>
            <pc:sldMk cId="3192616873" sldId="1016"/>
            <ac:spMk id="6" creationId="{6FFD4F55-18BA-4D42-8AA8-394917291B44}"/>
          </ac:spMkLst>
        </pc:spChg>
        <pc:graphicFrameChg chg="del">
          <ac:chgData name="Đức Phương Cao" userId="3e5db146818eec05" providerId="LiveId" clId="{B1AFA64E-C1AE-409B-8F33-0A2B21217CC1}" dt="2022-02-15T07:54:52.372" v="2066" actId="478"/>
          <ac:graphicFrameMkLst>
            <pc:docMk/>
            <pc:sldMk cId="3192616873" sldId="1016"/>
            <ac:graphicFrameMk id="7" creationId="{CC352935-6532-4454-92A8-093E3A2F2DC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33444-F012-4536-8C7E-A972183B2D6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67BA0-2B26-468E-9274-343A9609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45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F459FE3-33A7-4279-8F3F-277CB37548D4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B408583-4007-46A7-A414-9B853EE24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78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22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02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3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74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1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29CEE-6B6D-6648-8F2B-BAA5F1181EE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838200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2507-E749-42C3-A237-6687C7500242}" type="datetime1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E09AE-D716-4CB2-8D2F-2FA90A2272B4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C373-3E6B-4F9C-9284-1FEC0939E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71D789C-8983-4E80-A766-52ABED2A1F30}"/>
              </a:ext>
            </a:extLst>
          </p:cNvPr>
          <p:cNvCxnSpPr/>
          <p:nvPr userDrawn="1"/>
        </p:nvCxnSpPr>
        <p:spPr>
          <a:xfrm>
            <a:off x="0" y="3733800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609600"/>
          </a:xfrm>
        </p:spPr>
        <p:txBody>
          <a:bodyPr anchor="t">
            <a:normAutofit/>
          </a:bodyPr>
          <a:lstStyle>
            <a:lvl1pPr algn="l">
              <a:defRPr lang="en-US" dirty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C36FC-BFBB-4F8A-8C70-D8754E2C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A1776-559E-41CB-91D5-D17ABC57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A6147-5566-4719-84E3-1B16A9E3E4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5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838200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 u="none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EE1FA-2627-418F-8C92-CC8E26F91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8AB35-5F80-4E44-940A-BCEDB23DA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F3F8-C572-432C-B377-A5D79EECF8C7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6FCE-4D94-423D-BFE3-F8BE5E0F3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0455-4389-422F-A996-0CC316AECC2C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F211C-4799-4E7E-87F0-D1948BEEE1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AB3CB-0666-4D6F-A1DC-D1DF55DD91EE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9CB5-A46B-4277-AD76-9EA584C04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549E3-5C49-44A9-8BF1-A45C2D2A2B7F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AAE3E-C273-4262-9E76-C210246D5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3AB1D-DB00-462E-A943-33E6201F3280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7DC6F-BF45-4788-8A91-79A5673D0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6E61-CE79-48C2-BED0-1C897A49BEEC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01B5E-C817-49F0-A8F9-8E138CB7C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3A84675-FF09-4F76-8AC0-654A4428BFD3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0AF724A-5C95-4A74-BE6B-3FAE94F84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41" r:id="rId11"/>
  </p:sldLayoutIdLst>
  <p:hf sldNum="0" hdr="0" ftr="0" dt="0"/>
  <p:txStyles>
    <p:titleStyle>
      <a:lvl1pPr algn="just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just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just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just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just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5F2A-7895-47D0-BAB4-0D9658D8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19" y="1828801"/>
            <a:ext cx="8961561" cy="1923068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/>
              <a:t>TÌNH HÌNH ĐIỀU TRỊ COVID-19 Ở TRẺ EM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5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01CB62BE-2045-4782-A0A5-F673380018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818" y="171365"/>
            <a:ext cx="1508982" cy="1508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49BE3C-A45C-4CC0-A1C0-9A914C98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91000"/>
            <a:ext cx="65532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vi-VN" sz="2200" b="1" i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Ts.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Nguyễn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Trọng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Khoa, </a:t>
            </a:r>
          </a:p>
          <a:p>
            <a:pPr algn="ctr" eaLnBrk="1" hangingPunct="1"/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Phó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Cục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trưởng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Cục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Quản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lý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Khám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,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chữa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vi-VN" sz="2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bệnh</a:t>
            </a:r>
            <a:r>
              <a:rPr lang="en-US" altLang="vi-VN" sz="2200" b="1" i="1" dirty="0">
                <a:solidFill>
                  <a:srgbClr val="C00000"/>
                </a:solidFill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Số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ca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tử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vong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theo</a:t>
            </a: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ngày</a:t>
            </a:r>
            <a:endParaRPr lang="en-US" sz="4700" i="1" kern="1200" dirty="0">
              <a:solidFill>
                <a:schemeClr val="tx1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0B80C066-8E88-45C9-B52B-9A6BD2E64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2209800"/>
            <a:ext cx="7886699" cy="39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435CF4B9-4AA0-49A3-B2D4-099F2BF351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28600"/>
            <a:ext cx="1265362" cy="126536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48C7005-C5F2-45C4-BF76-09A2C7640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87" y="1905000"/>
            <a:ext cx="8763000" cy="2514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II.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Công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tác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điều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trị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ở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77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43813"/>
            <a:ext cx="8568714" cy="4847387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19,2%,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13-17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4,8%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6-12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3-5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2,8%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0-2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3,6%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800" dirty="0">
              <a:latin typeface="+mj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148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184336A9-DD92-422E-9EC0-CABBABBA8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0513"/>
            <a:ext cx="8381999" cy="560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94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BA2744-D834-4AEE-9D05-1BDC35B61E9F}"/>
              </a:ext>
            </a:extLst>
          </p:cNvPr>
          <p:cNvSpPr txBox="1"/>
          <p:nvPr/>
        </p:nvSpPr>
        <p:spPr>
          <a:xfrm>
            <a:off x="876300" y="1143000"/>
            <a:ext cx="7543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52,9/47,1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3E6E9C45-C78C-4C10-A390-046BCE3E5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28800"/>
            <a:ext cx="849251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1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BA2744-D834-4AEE-9D05-1BDC35B61E9F}"/>
              </a:ext>
            </a:extLst>
          </p:cNvPr>
          <p:cNvSpPr txBox="1"/>
          <p:nvPr/>
        </p:nvSpPr>
        <p:spPr>
          <a:xfrm>
            <a:off x="304800" y="1143000"/>
            <a:ext cx="8115300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0,42% so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&gt; 65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48,98%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50-65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35,93%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18-49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14,67%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13-17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0,11%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6-12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0,1%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0-2 </a:t>
            </a:r>
            <a:r>
              <a:rPr lang="es-ES" sz="28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8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0,18%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BA2744-D834-4AEE-9D05-1BDC35B61E9F}"/>
              </a:ext>
            </a:extLst>
          </p:cNvPr>
          <p:cNvSpPr txBox="1"/>
          <p:nvPr/>
        </p:nvSpPr>
        <p:spPr>
          <a:xfrm>
            <a:off x="876300" y="1143000"/>
            <a:ext cx="7543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hart, bar chart&#10;&#10;Description automatically generated">
            <a:extLst>
              <a:ext uri="{FF2B5EF4-FFF2-40B4-BE49-F238E27FC236}">
                <a16:creationId xmlns:a16="http://schemas.microsoft.com/office/drawing/2014/main" id="{BA85C186-E418-473A-A960-AA29507E1D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91664"/>
            <a:ext cx="8077200" cy="4356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7213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BA2744-D834-4AEE-9D05-1BDC35B61E9F}"/>
              </a:ext>
            </a:extLst>
          </p:cNvPr>
          <p:cNvSpPr txBox="1"/>
          <p:nvPr/>
        </p:nvSpPr>
        <p:spPr>
          <a:xfrm>
            <a:off x="876300" y="1143000"/>
            <a:ext cx="7543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s-ES" sz="2400" dirty="0">
                <a:solidFill>
                  <a:srgbClr val="3737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E8B9B417-E271-487D-90B3-B7AE34BDB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077199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942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Tp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HCM (07/02/2022)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5158582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32.429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516.163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 số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6,3%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48 ca/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20.379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(0,23%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vong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48/32.429=0,15%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tích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2.478 ca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165 ca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kịch: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&gt;=10: 64,2%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52,1%/47,9%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phì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13,9%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67,9%/32,1%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s-E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8,5%</a:t>
            </a:r>
            <a:endParaRPr lang="vi-VN" sz="24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400" dirty="0">
              <a:latin typeface="+mj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16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Tp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HCM (07/02/2022)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5158582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tích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2.478 ca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165 ca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kịch: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NCPAP: 61,8%; HFNC: 22,4%;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15,8%;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20,6%; ECMO: 1,2%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Remdesivir: 35,2%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viêm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100%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100%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4,8%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IVIG: 3,6%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800" dirty="0">
              <a:latin typeface="+mj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2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6705600" cy="1143000"/>
          </a:xfrm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Nội</a:t>
            </a:r>
            <a:r>
              <a:rPr lang="en-US" sz="3200" b="1" dirty="0">
                <a:solidFill>
                  <a:srgbClr val="FF0000"/>
                </a:solidFill>
              </a:rPr>
              <a:t> dung </a:t>
            </a:r>
            <a:r>
              <a:rPr lang="en-US" sz="3200" b="1" dirty="0" err="1">
                <a:solidFill>
                  <a:srgbClr val="FF0000"/>
                </a:solidFill>
              </a:rPr>
              <a:t>trình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bày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058405"/>
          </a:xfrm>
        </p:spPr>
        <p:txBody>
          <a:bodyPr/>
          <a:lstStyle/>
          <a:p>
            <a:pPr marL="400050" indent="-400050">
              <a:lnSpc>
                <a:spcPct val="150000"/>
              </a:lnSpc>
              <a:spcBef>
                <a:spcPts val="576"/>
              </a:spcBef>
              <a:buAutoNum type="romanUcPeriod"/>
            </a:pP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Công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tác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điều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trị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COVID-19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chung</a:t>
            </a:r>
            <a:endParaRPr lang="en-US" sz="2600" b="1" dirty="0">
              <a:latin typeface="+mn-lt"/>
              <a:ea typeface="Courier New" panose="02070309020205020404" pitchFamily="49" charset="0"/>
            </a:endParaRPr>
          </a:p>
          <a:p>
            <a:pPr marL="400050" indent="-400050">
              <a:lnSpc>
                <a:spcPct val="150000"/>
              </a:lnSpc>
              <a:spcBef>
                <a:spcPts val="576"/>
              </a:spcBef>
              <a:buAutoNum type="romanUcPeriod"/>
            </a:pP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Công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tác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điều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trị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COVID-19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trẻ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em</a:t>
            </a:r>
            <a:endParaRPr lang="en-US" sz="2600" b="1" dirty="0">
              <a:latin typeface="+mn-lt"/>
              <a:ea typeface="Courier New" panose="02070309020205020404" pitchFamily="49" charset="0"/>
            </a:endParaRPr>
          </a:p>
          <a:p>
            <a:pPr marL="400050" indent="-400050">
              <a:lnSpc>
                <a:spcPct val="150000"/>
              </a:lnSpc>
              <a:spcBef>
                <a:spcPts val="576"/>
              </a:spcBef>
              <a:buAutoNum type="romanUcPeriod"/>
            </a:pP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Thiết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lập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>
                <a:latin typeface="+mn-lt"/>
              </a:rPr>
              <a:t>hệ </a:t>
            </a:r>
            <a:r>
              <a:rPr lang="en-US" sz="2600" b="1" dirty="0" err="1">
                <a:latin typeface="+mn-lt"/>
              </a:rPr>
              <a:t>thống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quản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lý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điều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trị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theo</a:t>
            </a:r>
            <a:r>
              <a:rPr lang="en-US" sz="2600" b="1" dirty="0">
                <a:latin typeface="+mn-lt"/>
              </a:rPr>
              <a:t> 3 </a:t>
            </a:r>
            <a:r>
              <a:rPr lang="en-US" sz="2600" b="1" dirty="0" err="1">
                <a:latin typeface="+mn-lt"/>
              </a:rPr>
              <a:t>tầng</a:t>
            </a:r>
            <a:endParaRPr lang="vi-VN" sz="2600" b="1" dirty="0">
              <a:effectLst/>
              <a:latin typeface="+mn-lt"/>
              <a:ea typeface="Courier New" panose="02070309020205020404" pitchFamily="49" charset="0"/>
            </a:endParaRPr>
          </a:p>
          <a:p>
            <a:pPr marL="400050" indent="-400050">
              <a:lnSpc>
                <a:spcPct val="150000"/>
              </a:lnSpc>
              <a:spcBef>
                <a:spcPts val="576"/>
              </a:spcBef>
              <a:buFont typeface="Arial" charset="0"/>
              <a:buAutoNum type="romanUcPeriod"/>
            </a:pP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Triển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khai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các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giải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pháp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tăng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cường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quản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lý</a:t>
            </a:r>
            <a:r>
              <a:rPr lang="en-US" sz="2600" b="1" dirty="0">
                <a:latin typeface="+mn-lt"/>
              </a:rPr>
              <a:t>, </a:t>
            </a:r>
            <a:r>
              <a:rPr lang="en-US" sz="2600" b="1" dirty="0" err="1">
                <a:latin typeface="+mn-lt"/>
              </a:rPr>
              <a:t>điều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trị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nhằm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giảm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tử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err="1">
                <a:latin typeface="+mn-lt"/>
              </a:rPr>
              <a:t>vong</a:t>
            </a:r>
            <a:r>
              <a:rPr lang="en-US" sz="2600" b="1" dirty="0">
                <a:latin typeface="+mn-lt"/>
              </a:rPr>
              <a:t>.</a:t>
            </a:r>
          </a:p>
          <a:p>
            <a:pPr marL="400050" indent="-400050">
              <a:lnSpc>
                <a:spcPct val="150000"/>
              </a:lnSpc>
              <a:spcBef>
                <a:spcPts val="576"/>
              </a:spcBef>
              <a:buFont typeface="Arial" charset="0"/>
              <a:buAutoNum type="romanUcPeriod"/>
            </a:pP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Kết</a:t>
            </a:r>
            <a:r>
              <a:rPr lang="en-US" sz="2600" b="1" dirty="0">
                <a:latin typeface="+mn-lt"/>
                <a:ea typeface="Courier New" panose="02070309020205020404" pitchFamily="49" charset="0"/>
              </a:rPr>
              <a:t> </a:t>
            </a:r>
            <a:r>
              <a:rPr lang="en-US" sz="2600" b="1" dirty="0" err="1">
                <a:latin typeface="+mn-lt"/>
                <a:ea typeface="Courier New" panose="02070309020205020404" pitchFamily="49" charset="0"/>
              </a:rPr>
              <a:t>luận</a:t>
            </a:r>
            <a:endParaRPr lang="vi-VN" sz="2600" b="1" dirty="0">
              <a:effectLst/>
              <a:latin typeface="+mn-lt"/>
              <a:ea typeface="Courier New" panose="02070309020205020404" pitchFamily="49" charset="0"/>
            </a:endParaRPr>
          </a:p>
          <a:p>
            <a:pPr marL="400050" indent="-400050">
              <a:buFont typeface="Arial" charset="0"/>
              <a:buAutoNum type="romanUcPeriod"/>
            </a:pPr>
            <a:endParaRPr lang="en-US" sz="2600" b="1" dirty="0">
              <a:effectLst/>
              <a:latin typeface="+mn-lt"/>
              <a:ea typeface="Courier New" panose="02070309020205020404" pitchFamily="49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600" b="1" dirty="0">
              <a:effectLst/>
              <a:latin typeface="+mn-lt"/>
              <a:ea typeface="MS Mincho" panose="02020609040205080304" pitchFamily="49" charset="-128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600" b="1" dirty="0">
              <a:effectLst/>
              <a:latin typeface="+mn-lt"/>
              <a:ea typeface="MS Mincho" panose="02020609040205080304" pitchFamily="49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600" b="1" dirty="0">
              <a:latin typeface="+mn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33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Nhi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TW (07/02/2022)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5158582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Tổng số trẻ em được khám, chẩn đoán COVID-19 là 611, trong đó 545 ca được chuyển khám, cách ly tại địa phương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- 66 ca điều trị nội trú tại bệnh viện: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Khỏi, ra viện: 51 ca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Đang điều trị: 10 ca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Tử vong: 5 ca (3 bệnh nhân sơ sinh, 1 bệnh nhân 2 tháng tuổi có viêm não liên cầu B, 1 bệnh nhân 6 tháng tuổi ở Bắc Ninh chuyển lên)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800" dirty="0">
              <a:latin typeface="+mj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92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nhiệt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đới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TW (07/02/2022)</a:t>
            </a: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B776351-0007-481C-8B66-620E3A101D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139449"/>
              </p:ext>
            </p:extLst>
          </p:nvPr>
        </p:nvGraphicFramePr>
        <p:xfrm>
          <a:off x="251520" y="1143000"/>
          <a:ext cx="8640960" cy="51867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85828">
                  <a:extLst>
                    <a:ext uri="{9D8B030D-6E8A-4147-A177-3AD203B41FA5}">
                      <a16:colId xmlns:a16="http://schemas.microsoft.com/office/drawing/2014/main" val="2098299191"/>
                    </a:ext>
                  </a:extLst>
                </a:gridCol>
                <a:gridCol w="4598748">
                  <a:extLst>
                    <a:ext uri="{9D8B030D-6E8A-4147-A177-3AD203B41FA5}">
                      <a16:colId xmlns:a16="http://schemas.microsoft.com/office/drawing/2014/main" val="308516488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9904499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87966233"/>
                    </a:ext>
                  </a:extLst>
                </a:gridCol>
              </a:tblGrid>
              <a:tr h="622230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nhân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lượng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Tỉ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lệ (%)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4924"/>
                  </a:ext>
                </a:extLst>
              </a:tr>
              <a:tr h="546887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lũy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vl="1" algn="l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468577"/>
                  </a:ext>
                </a:extLst>
              </a:tr>
              <a:tr h="546887">
                <a:tc vMerge="1"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 &lt; 16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tuổi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617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41007"/>
                  </a:ext>
                </a:extLst>
              </a:tr>
              <a:tr h="546887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lũy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nặng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kịch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vl="1" algn="l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08302"/>
                  </a:ext>
                </a:extLst>
              </a:tr>
              <a:tr h="578960">
                <a:tc vMerge="1"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đó</a:t>
                      </a:r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 &lt; 16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tuổi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84070"/>
                  </a:ext>
                </a:extLst>
              </a:tr>
              <a:tr h="634891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 TE &lt; 16 t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khỏi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khỏi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chung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599/5.581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687653"/>
                  </a:ext>
                </a:extLst>
              </a:tr>
              <a:tr h="604704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 TE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vong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vong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chung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vl="1" algn="l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0/470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209933"/>
                  </a:ext>
                </a:extLst>
              </a:tr>
              <a:tr h="947753"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Trẻ</a:t>
                      </a:r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sơ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sinh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(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phụ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mắc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COVID-19/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hấp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thai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32w)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536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282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nhiệt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đới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TW (07/02/2022)</a:t>
            </a: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A130061-843E-451D-8538-E5CDA570A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75755"/>
              </p:ext>
            </p:extLst>
          </p:nvPr>
        </p:nvGraphicFramePr>
        <p:xfrm>
          <a:off x="323528" y="1628800"/>
          <a:ext cx="8568952" cy="46196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9829919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08516488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9904499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93752011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87966233"/>
                    </a:ext>
                  </a:extLst>
                </a:gridCol>
              </a:tblGrid>
              <a:tr h="660326"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tuổi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mắc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4924"/>
                  </a:ext>
                </a:extLst>
              </a:tr>
              <a:tr h="496231">
                <a:tc vMerge="1"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031288"/>
                  </a:ext>
                </a:extLst>
              </a:tr>
              <a:tr h="865761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Trẻ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 &lt; 5 tuổi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(19,9%)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468577"/>
                  </a:ext>
                </a:extLst>
              </a:tr>
              <a:tr h="865761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Từ 5- &lt; 10 tuổi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 (34,4%)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41007"/>
                  </a:ext>
                </a:extLst>
              </a:tr>
              <a:tr h="865761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10-15 tuổi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 (45,7%)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08302"/>
                  </a:ext>
                </a:extLst>
              </a:tr>
              <a:tr h="865761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 (54,8%)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 (45,2%)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8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225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nhiệt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đới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TW (07/02/2022)</a:t>
            </a: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C352935-6532-4454-92A8-093E3A2F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740526"/>
              </p:ext>
            </p:extLst>
          </p:nvPr>
        </p:nvGraphicFramePr>
        <p:xfrm>
          <a:off x="539552" y="1359370"/>
          <a:ext cx="8136904" cy="45259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9829919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08516488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9904499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487966233"/>
                    </a:ext>
                  </a:extLst>
                </a:gridCol>
              </a:tblGrid>
              <a:tr h="565622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Kết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quả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lượng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Tỉ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lệ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4924"/>
                  </a:ext>
                </a:extLst>
              </a:tr>
              <a:tr h="736530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Khỏi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bệnh ra viện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468577"/>
                  </a:ext>
                </a:extLst>
              </a:tr>
              <a:tr h="1014218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Đỡ/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</a:p>
                    <a:p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(chuyển tuyến)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409292"/>
                  </a:ext>
                </a:extLst>
              </a:tr>
              <a:tr h="736530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Nặng</a:t>
                      </a:r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3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3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tầng</a:t>
                      </a:r>
                      <a:r>
                        <a:rPr lang="en-US" sz="23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41007"/>
                  </a:ext>
                </a:extLst>
              </a:tr>
              <a:tr h="736530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2300" b="1" baseline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vong (trước mổ đẻ)</a:t>
                      </a:r>
                      <a:endParaRPr lang="en-US" sz="2300" b="1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08302"/>
                  </a:ext>
                </a:extLst>
              </a:tr>
              <a:tr h="736530"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8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598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tích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Bệnh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nhiệt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đới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TW (07/02/2022)</a:t>
            </a: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FD4F55-18BA-4D42-8AA8-394917291B44}"/>
              </a:ext>
            </a:extLst>
          </p:cNvPr>
          <p:cNvSpPr txBox="1"/>
          <p:nvPr/>
        </p:nvSpPr>
        <p:spPr>
          <a:xfrm>
            <a:off x="422886" y="1397065"/>
            <a:ext cx="8263914" cy="5170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triệu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nhẹ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419 (67,9%)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triệu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TB: 177 (28,7%)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thở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oxy, mask): 21 (3,4%)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HFNC: 0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Thở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 ca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máu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phì</a:t>
            </a:r>
            <a:r>
              <a:rPr lang="en-US" sz="25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…): 05 (0,8%).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 NB: 16.2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ngày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Clr>
                <a:srgbClr val="FF0000"/>
              </a:buClr>
            </a:pPr>
            <a:endParaRPr lang="en-US" sz="25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16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tiêm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vắc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xin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COVID-19 ở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trẻ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(07/02/2022)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5158582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Tổng số mũi tiêm: 16.328.693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12-17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8.460.065 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12-17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7.868.628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88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s-E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61.423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800" dirty="0">
              <a:latin typeface="+mj-lt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Các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hướng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dẫn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chuyên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môn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3352800" cy="5158582"/>
          </a:xfrm>
        </p:spPr>
        <p:txBody>
          <a:bodyPr/>
          <a:lstStyle/>
          <a:p>
            <a:pPr marL="0" indent="0" algn="just">
              <a:lnSpc>
                <a:spcPct val="102000"/>
              </a:lnSpc>
              <a:spcBef>
                <a:spcPts val="1200"/>
              </a:spcBef>
              <a:buNone/>
            </a:pP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chẩn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đoán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COVID-19 ở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em ban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kèm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Quyết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5155/QĐ-BYT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08/11/2021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D5F5B0-7C7A-402D-94F4-9E4CB3FD08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166018"/>
            <a:ext cx="4530114" cy="531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763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Các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hướng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dẫn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chuyên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môn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66018"/>
            <a:ext cx="3886200" cy="5158582"/>
          </a:xfrm>
        </p:spPr>
        <p:txBody>
          <a:bodyPr/>
          <a:lstStyle/>
          <a:p>
            <a:pPr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vi-VN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mắc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COVID-19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kèm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261/QĐ-BYT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31/01/2021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trưởng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E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s-E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52C212-326C-403E-AF7F-D7C5292EE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943813"/>
            <a:ext cx="4149114" cy="545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646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F61-A247-4CD1-95A8-991D8E40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86" y="-16625"/>
            <a:ext cx="7543800" cy="960438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5. Phương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hướng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tiếp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theo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AB4-9B6B-4725-BC02-FE706F78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tabLst>
                <a:tab pos="180340" algn="l"/>
              </a:tabLst>
            </a:pPr>
            <a:r>
              <a:rPr lang="vi-VN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Cập nhật hướng dẫn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chẩn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COVID-19 ở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 ban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kèm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5155/QĐ-BYT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08/11/2021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trưởng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tabLst>
                <a:tab pos="180340" algn="l"/>
              </a:tabLst>
            </a:pPr>
            <a:r>
              <a:rPr lang="vi-VN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Tập huấn công tác điều trị COVID-19 trẻ em cho cán bộ y tế tham gia điều trị COVID-19 trẻ em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tabLst>
                <a:tab pos="180340" algn="l"/>
              </a:tabLst>
            </a:pPr>
            <a:r>
              <a:rPr lang="vi-VN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Trẻ em từ 6-17 tuổi thuộc ph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thấp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s-E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tabLst>
                <a:tab pos="180340" algn="l"/>
              </a:tabLst>
            </a:pPr>
            <a:r>
              <a:rPr lang="vi-VN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Tăng cường công tác hội chẩn, hỗ trợ từ xa cho các tuyến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tabLst>
                <a:tab pos="180340" algn="l"/>
              </a:tabLst>
            </a:pPr>
            <a:r>
              <a:rPr lang="vi-VN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Phối hợp với các Bệnh viện đánh giá mức độ bệnh, đáp ứng điều trị và phân tích một số yếu tố liên quan đến tử vong do COVID-19 ở trẻ em.</a:t>
            </a:r>
            <a:endParaRPr lang="vi-VN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2000"/>
              </a:lnSpc>
              <a:spcBef>
                <a:spcPts val="1200"/>
              </a:spcBef>
              <a:buFontTx/>
              <a:buChar char="-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2000"/>
              </a:lnSpc>
              <a:spcBef>
                <a:spcPts val="1200"/>
              </a:spcBef>
              <a:buFontTx/>
              <a:buChar char="-"/>
            </a:pP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2000"/>
              </a:lnSpc>
              <a:spcBef>
                <a:spcPts val="1200"/>
              </a:spcBef>
              <a:buFont typeface="+mj-lt"/>
              <a:buAutoNum type="arabicPeriod"/>
            </a:pP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79F12ECD-E98F-4192-BDD8-5EF489A5F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486" y="76200"/>
            <a:ext cx="678228" cy="6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75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565A7-76DE-9049-87EA-7AA5EB7F0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14600"/>
            <a:ext cx="8229600" cy="1143000"/>
          </a:xfrm>
        </p:spPr>
        <p:txBody>
          <a:bodyPr/>
          <a:lstStyle/>
          <a:p>
            <a:pPr algn="ctr"/>
            <a:r>
              <a:rPr lang="en-VN" dirty="0">
                <a:solidFill>
                  <a:srgbClr val="002060"/>
                </a:solidFill>
              </a:rPr>
              <a:t>TRÂN TRỌNG CẢM ƠN!</a:t>
            </a:r>
          </a:p>
        </p:txBody>
      </p:sp>
    </p:spTree>
    <p:extLst>
      <p:ext uri="{BB962C8B-B14F-4D97-AF65-F5344CB8AC3E}">
        <p14:creationId xmlns:p14="http://schemas.microsoft.com/office/powerpoint/2010/main" val="380309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AE553-E738-AF4F-A92D-A9306229D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Tình</a:t>
            </a:r>
            <a:r>
              <a:rPr lang="en-GB" dirty="0"/>
              <a:t> </a:t>
            </a:r>
            <a:r>
              <a:rPr lang="en-GB" dirty="0" err="1"/>
              <a:t>hình</a:t>
            </a:r>
            <a:r>
              <a:rPr lang="en-GB" dirty="0"/>
              <a:t> </a:t>
            </a:r>
            <a:r>
              <a:rPr lang="en-GB" dirty="0" err="1"/>
              <a:t>dịch</a:t>
            </a:r>
            <a:r>
              <a:rPr lang="en-GB" dirty="0"/>
              <a:t>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92499-5DB9-9441-87BF-0636D130E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2344"/>
            <a:ext cx="8134350" cy="4351338"/>
          </a:xfrm>
        </p:spPr>
        <p:txBody>
          <a:bodyPr>
            <a:normAutofit/>
          </a:bodyPr>
          <a:lstStyle/>
          <a:p>
            <a:pPr lvl="0"/>
            <a:r>
              <a:rPr lang="vi-VN" sz="2400" b="1" dirty="0"/>
              <a:t>Thế giới: </a:t>
            </a:r>
            <a:r>
              <a:rPr lang="vi-VN" sz="2400" dirty="0"/>
              <a:t>Ghi </a:t>
            </a:r>
            <a:r>
              <a:rPr lang="vi-VN" sz="2400" dirty="0" err="1"/>
              <a:t>nhận</a:t>
            </a:r>
            <a:r>
              <a:rPr lang="vi-VN" sz="2400" dirty="0"/>
              <a:t> </a:t>
            </a:r>
            <a:r>
              <a:rPr lang="en-US" sz="2400" dirty="0"/>
              <a:t>215.506.202</a:t>
            </a:r>
            <a:r>
              <a:rPr lang="en-US" sz="2400" b="1" cap="all" dirty="0"/>
              <a:t> </a:t>
            </a:r>
            <a:r>
              <a:rPr lang="vi-VN" sz="2400" dirty="0"/>
              <a:t>người mắc; </a:t>
            </a:r>
            <a:r>
              <a:rPr lang="en-US" sz="2400" dirty="0"/>
              <a:t>4.489.046 </a:t>
            </a:r>
            <a:r>
              <a:rPr lang="en-US" sz="2400" dirty="0" err="1"/>
              <a:t>tử</a:t>
            </a:r>
            <a:r>
              <a:rPr lang="vi-VN" sz="2400" dirty="0"/>
              <a:t> vong</a:t>
            </a:r>
            <a:r>
              <a:rPr lang="en-US" sz="2400" dirty="0"/>
              <a:t>; </a:t>
            </a:r>
            <a:r>
              <a:rPr lang="en-US" sz="2400" dirty="0" err="1"/>
              <a:t>tỷ</a:t>
            </a:r>
            <a:r>
              <a:rPr lang="en-US" sz="2400" dirty="0"/>
              <a:t> </a:t>
            </a:r>
            <a:r>
              <a:rPr lang="en-US" sz="2400" dirty="0" err="1"/>
              <a:t>lệ</a:t>
            </a:r>
            <a:r>
              <a:rPr lang="en-US" sz="2400" dirty="0"/>
              <a:t> </a:t>
            </a:r>
            <a:r>
              <a:rPr lang="en-US" sz="2400" dirty="0" err="1"/>
              <a:t>chết</a:t>
            </a:r>
            <a:r>
              <a:rPr lang="en-US" sz="2400" dirty="0"/>
              <a:t>/</a:t>
            </a:r>
            <a:r>
              <a:rPr lang="en-US" sz="2400" dirty="0" err="1"/>
              <a:t>mắc</a:t>
            </a:r>
            <a:r>
              <a:rPr lang="en-US" sz="2400" dirty="0"/>
              <a:t>: 2,08%</a:t>
            </a:r>
            <a:endParaRPr lang="x-none" sz="2400" dirty="0"/>
          </a:p>
          <a:p>
            <a:pPr lvl="0"/>
            <a:r>
              <a:rPr lang="vi-VN" sz="2400" b="1" dirty="0"/>
              <a:t>Tại Việt Nam (14/02/2022): </a:t>
            </a:r>
          </a:p>
          <a:p>
            <a:pPr lvl="1"/>
            <a:r>
              <a:rPr lang="en-US" sz="2400" dirty="0" err="1"/>
              <a:t>Mắc</a:t>
            </a:r>
            <a:r>
              <a:rPr lang="en-US" sz="2400" dirty="0"/>
              <a:t>:</a:t>
            </a:r>
            <a:r>
              <a:rPr lang="en-US" sz="2400" b="1" dirty="0"/>
              <a:t> 			2.555.713</a:t>
            </a:r>
            <a:r>
              <a:rPr lang="vi-VN" sz="2400" dirty="0"/>
              <a:t> </a:t>
            </a:r>
          </a:p>
          <a:p>
            <a:pPr lvl="1"/>
            <a:r>
              <a:rPr lang="vi-VN" sz="2400" dirty="0"/>
              <a:t>Điều trị khỏi:		</a:t>
            </a:r>
            <a:r>
              <a:rPr lang="en-US" sz="2400" b="1" dirty="0"/>
              <a:t>2.210.</a:t>
            </a:r>
            <a:r>
              <a:rPr lang="vi-VN" sz="2400" b="1" dirty="0"/>
              <a:t>366</a:t>
            </a:r>
            <a:r>
              <a:rPr lang="vi-VN" sz="2400" dirty="0"/>
              <a:t> </a:t>
            </a:r>
          </a:p>
          <a:p>
            <a:pPr lvl="1"/>
            <a:r>
              <a:rPr lang="en-US" sz="2400" dirty="0" err="1"/>
              <a:t>Tử</a:t>
            </a:r>
            <a:r>
              <a:rPr lang="en-US" sz="2400" dirty="0"/>
              <a:t> </a:t>
            </a:r>
            <a:r>
              <a:rPr lang="en-US" sz="2400" dirty="0" err="1"/>
              <a:t>vong</a:t>
            </a:r>
            <a:r>
              <a:rPr lang="en-US" sz="2400" dirty="0"/>
              <a:t>: 	  	</a:t>
            </a:r>
            <a:r>
              <a:rPr lang="en-US" sz="2400" b="1" dirty="0"/>
              <a:t>39.432 (1,5%)</a:t>
            </a:r>
            <a:endParaRPr lang="vi-VN" sz="2400" b="1" dirty="0"/>
          </a:p>
          <a:p>
            <a:pPr lvl="1"/>
            <a:r>
              <a:rPr lang="vi-VN" sz="2400" dirty="0"/>
              <a:t>Đang điều trị:    	</a:t>
            </a:r>
            <a:r>
              <a:rPr lang="en-US" sz="2400" b="1" dirty="0"/>
              <a:t>320.097 (12,5%)</a:t>
            </a:r>
            <a:r>
              <a:rPr lang="vi-VN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382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217B765-24A4-9049-B178-926A567BA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68141"/>
              </p:ext>
            </p:extLst>
          </p:nvPr>
        </p:nvGraphicFramePr>
        <p:xfrm>
          <a:off x="579422" y="838200"/>
          <a:ext cx="7954978" cy="4923917"/>
        </p:xfrm>
        <a:graphic>
          <a:graphicData uri="http://schemas.openxmlformats.org/drawingml/2006/table">
            <a:tbl>
              <a:tblPr firstRow="1" bandRow="1">
                <a:noFill/>
                <a:tableStyleId>{8FD4443E-F989-4FC4-A0C8-D5A2AF1F390B}</a:tableStyleId>
              </a:tblPr>
              <a:tblGrid>
                <a:gridCol w="6488477">
                  <a:extLst>
                    <a:ext uri="{9D8B030D-6E8A-4147-A177-3AD203B41FA5}">
                      <a16:colId xmlns:a16="http://schemas.microsoft.com/office/drawing/2014/main" val="262357246"/>
                    </a:ext>
                  </a:extLst>
                </a:gridCol>
                <a:gridCol w="1466501">
                  <a:extLst>
                    <a:ext uri="{9D8B030D-6E8A-4147-A177-3AD203B41FA5}">
                      <a16:colId xmlns:a16="http://schemas.microsoft.com/office/drawing/2014/main" val="2876362877"/>
                    </a:ext>
                  </a:extLst>
                </a:gridCol>
              </a:tblGrid>
              <a:tr h="663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u="none" strike="noStrike" kern="1200" cap="none" spc="6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Phân</a:t>
                      </a:r>
                      <a:r>
                        <a:rPr lang="en-US" sz="2800" b="1" u="none" strike="noStrike" kern="1200" cap="none" spc="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u="none" strike="noStrike" kern="1200" cap="none" spc="6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tích</a:t>
                      </a:r>
                      <a:r>
                        <a:rPr lang="en-US" sz="2800" b="1" u="none" strike="noStrike" kern="1200" cap="none" spc="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 </a:t>
                      </a:r>
                      <a:r>
                        <a:rPr lang="en-US" sz="2800" b="1" u="none" strike="noStrike" kern="1200" cap="none" spc="6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US" sz="2800" b="1" u="none" strike="noStrike" kern="1200" cap="none" spc="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u="none" strike="noStrike" kern="1200" cap="none" spc="6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ngày</a:t>
                      </a:r>
                      <a:r>
                        <a:rPr lang="en-US" sz="2800" b="1" u="none" strike="noStrike" kern="1200" cap="none" spc="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14/02</a:t>
                      </a:r>
                    </a:p>
                  </a:txBody>
                  <a:tcPr marL="13707" marR="13707" marT="147904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2800" b="1" u="none" strike="noStrike" kern="1200" cap="none" spc="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Số ca</a:t>
                      </a:r>
                    </a:p>
                  </a:txBody>
                  <a:tcPr marL="13707" marR="13707" marT="147904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53257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TS BN </a:t>
                      </a:r>
                      <a:r>
                        <a:rPr lang="en-US" sz="230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đang</a:t>
                      </a:r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 </a:t>
                      </a:r>
                      <a:r>
                        <a:rPr lang="en-US" sz="230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điều</a:t>
                      </a:r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 </a:t>
                      </a:r>
                      <a:r>
                        <a:rPr lang="en-US" sz="230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trị</a:t>
                      </a:r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 </a:t>
                      </a:r>
                      <a:endParaRPr lang="en-US" sz="2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 (Body)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320</a:t>
                      </a:r>
                      <a:r>
                        <a:rPr lang="x-none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.</a:t>
                      </a:r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 (Body)"/>
                        </a:rPr>
                        <a:t>097</a:t>
                      </a:r>
                      <a:endParaRPr lang="x-none" sz="2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 (Body)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19224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vi-VN" sz="230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Điều trị tại nhà</a:t>
                      </a: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234.063</a:t>
                      </a:r>
                      <a:endParaRPr lang="x-none" sz="2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92409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vi-VN" sz="2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Theo dõi tại khu cách ly</a:t>
                      </a:r>
                      <a:endParaRPr lang="en-US" sz="2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2.112</a:t>
                      </a:r>
                      <a:endParaRPr lang="x-none" sz="2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799604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vi-VN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Điều</a:t>
                      </a:r>
                      <a:r>
                        <a:rPr lang="en-US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u="sng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trị</a:t>
                      </a:r>
                      <a:r>
                        <a:rPr lang="en-US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u="sng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tại</a:t>
                      </a:r>
                      <a:r>
                        <a:rPr lang="en-US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u="sng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Bệnh</a:t>
                      </a:r>
                      <a:r>
                        <a:rPr lang="en-US" sz="23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u="sng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viện</a:t>
                      </a:r>
                      <a:endParaRPr lang="en-US" sz="2300" b="1" i="1" u="sng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3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69.740</a:t>
                      </a:r>
                      <a:endParaRPr lang="x-none" sz="2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9310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2300" i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Nặng</a:t>
                      </a:r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300" i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nguy</a:t>
                      </a:r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i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kịch</a:t>
                      </a:r>
                      <a:endParaRPr lang="en-US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2.792</a:t>
                      </a:r>
                      <a:endParaRPr lang="x-none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889600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en-US" sz="2300" i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Thở</a:t>
                      </a:r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i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máy</a:t>
                      </a:r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300" b="0" i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</a:t>
                      </a:r>
                      <a:endParaRPr lang="x-none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24911"/>
                  </a:ext>
                </a:extLst>
              </a:tr>
              <a:tr h="608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i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+ ECMO</a:t>
                      </a:r>
                      <a:endParaRPr lang="en-US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300" b="0" i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x-none" sz="2300" b="0" i="1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07" marR="13707" marT="147904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491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10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anchor="ctr">
            <a:normAutofit/>
          </a:bodyPr>
          <a:lstStyle/>
          <a:p>
            <a:pPr algn="ctr"/>
            <a:r>
              <a:rPr lang="en-GB" sz="2800" dirty="0" err="1"/>
              <a:t>Số</a:t>
            </a:r>
            <a:r>
              <a:rPr lang="en-GB" sz="2800" dirty="0"/>
              <a:t> ca </a:t>
            </a:r>
            <a:r>
              <a:rPr lang="en-GB" sz="2800" dirty="0" err="1"/>
              <a:t>điều</a:t>
            </a:r>
            <a:r>
              <a:rPr lang="en-GB" sz="2800" dirty="0"/>
              <a:t> </a:t>
            </a:r>
            <a:r>
              <a:rPr lang="en-GB" sz="2800" dirty="0" err="1"/>
              <a:t>trị</a:t>
            </a:r>
            <a:r>
              <a:rPr lang="en-GB" sz="2800" dirty="0"/>
              <a:t> </a:t>
            </a:r>
            <a:r>
              <a:rPr lang="en-GB" sz="2800" dirty="0" err="1"/>
              <a:t>tại</a:t>
            </a:r>
            <a:r>
              <a:rPr lang="en-GB" sz="2800" dirty="0"/>
              <a:t> </a:t>
            </a:r>
            <a:r>
              <a:rPr lang="en-GB" sz="2800" dirty="0" err="1"/>
              <a:t>Bệnh</a:t>
            </a:r>
            <a:r>
              <a:rPr lang="en-GB" sz="2800" dirty="0"/>
              <a:t> </a:t>
            </a:r>
            <a:r>
              <a:rPr lang="en-GB" sz="2800" dirty="0" err="1"/>
              <a:t>viện</a:t>
            </a:r>
            <a:r>
              <a:rPr lang="en-GB" sz="2800" dirty="0"/>
              <a:t> </a:t>
            </a:r>
            <a:r>
              <a:rPr lang="en-GB" sz="2800" dirty="0" err="1"/>
              <a:t>theo</a:t>
            </a:r>
            <a:r>
              <a:rPr lang="en-GB" sz="2800" dirty="0"/>
              <a:t> </a:t>
            </a:r>
            <a:r>
              <a:rPr lang="en-GB" sz="2800" dirty="0" err="1"/>
              <a:t>ngày</a:t>
            </a:r>
            <a:endParaRPr lang="en-GB" sz="2800" i="1" dirty="0">
              <a:highlight>
                <a:srgbClr val="FFFF00"/>
              </a:highlight>
            </a:endParaRP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00E31097-FCD9-436A-ACE0-B3C9060DC0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61809"/>
            <a:ext cx="7884410" cy="396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0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4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Số ca theo dõi tại nhà theo ngày</a:t>
            </a:r>
            <a:endParaRPr lang="en-US" sz="4300" i="1" kern="1200">
              <a:solidFill>
                <a:schemeClr val="tx1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6A7BDB0-F336-4B93-AA42-4E41F92BE3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02641"/>
            <a:ext cx="7886699" cy="39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Số ca theo dõi tại khu cách ly theo ngày</a:t>
            </a:r>
            <a:endParaRPr lang="en-US" sz="3600" i="1" kern="1200">
              <a:solidFill>
                <a:schemeClr val="tx1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8AC4E06F-9763-43D9-92A6-B48EDCD4FA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02641"/>
            <a:ext cx="7886699" cy="39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8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100" dirty="0" err="1"/>
              <a:t>Số</a:t>
            </a:r>
            <a:r>
              <a:rPr lang="en-GB" sz="3100" dirty="0"/>
              <a:t> ca </a:t>
            </a:r>
            <a:r>
              <a:rPr lang="en-GB" sz="3100" dirty="0" err="1"/>
              <a:t>khỏi</a:t>
            </a:r>
            <a:r>
              <a:rPr lang="en-GB" sz="3100" dirty="0"/>
              <a:t> </a:t>
            </a:r>
            <a:r>
              <a:rPr lang="en-GB" sz="3100" dirty="0" err="1"/>
              <a:t>theo</a:t>
            </a:r>
            <a:r>
              <a:rPr lang="en-GB" sz="3100" dirty="0"/>
              <a:t> </a:t>
            </a:r>
            <a:r>
              <a:rPr lang="en-GB" sz="3100" dirty="0" err="1"/>
              <a:t>ngày</a:t>
            </a:r>
            <a:endParaRPr lang="en-GB" sz="3100" i="1" dirty="0">
              <a:highlight>
                <a:srgbClr val="FFFF00"/>
              </a:highlight>
            </a:endParaRPr>
          </a:p>
        </p:txBody>
      </p:sp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6255E196-EB84-4900-95D5-E3A3792F3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89619"/>
            <a:ext cx="7884410" cy="396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671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230A53-E4D5-C346-AE2B-FEC69493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Số ca nặng, nguy kịch theo ngày</a:t>
            </a:r>
            <a:endParaRPr lang="en-US" sz="4700" i="1" kern="1200">
              <a:solidFill>
                <a:schemeClr val="tx1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FE2F342B-FD65-4BE0-A734-10C1C6ED3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02641"/>
            <a:ext cx="7886699" cy="39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5804</TotalTime>
  <Words>1388</Words>
  <Application>Microsoft Office PowerPoint</Application>
  <PresentationFormat>On-screen Show (4:3)</PresentationFormat>
  <Paragraphs>198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.VnTime</vt:lpstr>
      <vt:lpstr>Arial</vt:lpstr>
      <vt:lpstr>Arial (Body)</vt:lpstr>
      <vt:lpstr>Calibri</vt:lpstr>
      <vt:lpstr>Times New Roman</vt:lpstr>
      <vt:lpstr>Wingdings</vt:lpstr>
      <vt:lpstr>Office Theme</vt:lpstr>
      <vt:lpstr>TÌNH HÌNH ĐIỀU TRỊ COVID-19 Ở TRẺ EM</vt:lpstr>
      <vt:lpstr>Nội dung trình bày</vt:lpstr>
      <vt:lpstr>Tình hình dịch Covid-19</vt:lpstr>
      <vt:lpstr>PowerPoint Presentation</vt:lpstr>
      <vt:lpstr>Số ca điều trị tại Bệnh viện theo ngày</vt:lpstr>
      <vt:lpstr>Số ca theo dõi tại nhà theo ngày</vt:lpstr>
      <vt:lpstr>Số ca theo dõi tại khu cách ly theo ngày</vt:lpstr>
      <vt:lpstr>Số ca khỏi theo ngày</vt:lpstr>
      <vt:lpstr>Số ca nặng, nguy kịch theo ngày</vt:lpstr>
      <vt:lpstr>Số ca tử vong theo ngày</vt:lpstr>
      <vt:lpstr>II. Công tác điều trị COVID-19  ở trẻ em </vt:lpstr>
      <vt:lpstr>1. Tình hình COVID-19 ở trẻ em</vt:lpstr>
      <vt:lpstr>1. Tình hình COVID-19 ở trẻ em</vt:lpstr>
      <vt:lpstr>1. Tình hình COVID-19 ở trẻ em</vt:lpstr>
      <vt:lpstr>1. Tình hình COVID-19 ở trẻ em</vt:lpstr>
      <vt:lpstr>1. Tình hình COVID-19 ở trẻ em</vt:lpstr>
      <vt:lpstr>1. Tình hình COVID-19 ở trẻ em</vt:lpstr>
      <vt:lpstr>2. Phân tích tình hình COVID-19 tại Tp HCM (07/02/2022)</vt:lpstr>
      <vt:lpstr>2. Phân tích tình hình COVID-19 tại Tp HCM (07/02/2022)</vt:lpstr>
      <vt:lpstr>2. Phân tích tình hình COVID-19 tại Bệnh viện Nhi TW (07/02/2022)</vt:lpstr>
      <vt:lpstr>2. Phân tích tình hình COVID-19 tại Bệnh viện Bệnh nhiệt đới TW (07/02/2022)</vt:lpstr>
      <vt:lpstr>2. Phân tích tình hình COVID-19 tại Bệnh viện Bệnh nhiệt đới TW (07/02/2022)</vt:lpstr>
      <vt:lpstr>2. Phân tích tình hình COVID-19 tại Bệnh viện Bệnh nhiệt đới TW (07/02/2022)</vt:lpstr>
      <vt:lpstr>2. Phân tích tình hình COVID-19 tại Bệnh viện Bệnh nhiệt đới TW (07/02/2022)</vt:lpstr>
      <vt:lpstr>3. Tình hình tiêm vắc xin COVID-19 ở trẻ em (07/02/2022)</vt:lpstr>
      <vt:lpstr>4. Các hướng dẫn chuyên môn</vt:lpstr>
      <vt:lpstr>4. Các hướng dẫn chuyên môn</vt:lpstr>
      <vt:lpstr>5. Phương hướng tiếp theo</vt:lpstr>
      <vt:lpstr>TRÂN TRỌNG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Aardvark</dc:title>
  <dc:creator>BIWS</dc:creator>
  <cp:lastModifiedBy>Đức Phương Cao</cp:lastModifiedBy>
  <cp:revision>338</cp:revision>
  <cp:lastPrinted>2021-07-16T01:20:58Z</cp:lastPrinted>
  <dcterms:created xsi:type="dcterms:W3CDTF">2010-05-26T09:54:24Z</dcterms:created>
  <dcterms:modified xsi:type="dcterms:W3CDTF">2022-02-15T07:55:46Z</dcterms:modified>
</cp:coreProperties>
</file>